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6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image" Target="../media/image3.wmf"/><Relationship Id="rId7" Type="http://schemas.openxmlformats.org/officeDocument/2006/relationships/image" Target="../media/image7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6" Type="http://schemas.openxmlformats.org/officeDocument/2006/relationships/image" Target="../media/image6.wmf"/><Relationship Id="rId5" Type="http://schemas.openxmlformats.org/officeDocument/2006/relationships/image" Target="../media/image5.wmf"/><Relationship Id="rId4" Type="http://schemas.openxmlformats.org/officeDocument/2006/relationships/image" Target="../media/image4.wmf"/><Relationship Id="rId9" Type="http://schemas.openxmlformats.org/officeDocument/2006/relationships/image" Target="../media/image9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D9D29-E4AC-4CDB-9877-0DB381F5A8D5}" type="datetimeFigureOut">
              <a:rPr lang="pt-BR" smtClean="0"/>
              <a:t>27/03/2021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88844-CE67-4A5D-B6AF-289B39E3823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410946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D9D29-E4AC-4CDB-9877-0DB381F5A8D5}" type="datetimeFigureOut">
              <a:rPr lang="pt-BR" smtClean="0"/>
              <a:t>27/03/2021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88844-CE67-4A5D-B6AF-289B39E3823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31545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D9D29-E4AC-4CDB-9877-0DB381F5A8D5}" type="datetimeFigureOut">
              <a:rPr lang="pt-BR" smtClean="0"/>
              <a:t>27/03/2021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88844-CE67-4A5D-B6AF-289B39E3823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504099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D9D29-E4AC-4CDB-9877-0DB381F5A8D5}" type="datetimeFigureOut">
              <a:rPr lang="pt-BR" smtClean="0"/>
              <a:t>27/03/2021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88844-CE67-4A5D-B6AF-289B39E3823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747592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D9D29-E4AC-4CDB-9877-0DB381F5A8D5}" type="datetimeFigureOut">
              <a:rPr lang="pt-BR" smtClean="0"/>
              <a:t>27/03/2021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88844-CE67-4A5D-B6AF-289B39E3823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620600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D9D29-E4AC-4CDB-9877-0DB381F5A8D5}" type="datetimeFigureOut">
              <a:rPr lang="pt-BR" smtClean="0"/>
              <a:t>27/03/2021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88844-CE67-4A5D-B6AF-289B39E3823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543910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D9D29-E4AC-4CDB-9877-0DB381F5A8D5}" type="datetimeFigureOut">
              <a:rPr lang="pt-BR" smtClean="0"/>
              <a:t>27/03/2021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88844-CE67-4A5D-B6AF-289B39E3823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207174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D9D29-E4AC-4CDB-9877-0DB381F5A8D5}" type="datetimeFigureOut">
              <a:rPr lang="pt-BR" smtClean="0"/>
              <a:t>27/03/2021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88844-CE67-4A5D-B6AF-289B39E3823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667612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D9D29-E4AC-4CDB-9877-0DB381F5A8D5}" type="datetimeFigureOut">
              <a:rPr lang="pt-BR" smtClean="0"/>
              <a:t>27/03/2021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88844-CE67-4A5D-B6AF-289B39E3823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641780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D9D29-E4AC-4CDB-9877-0DB381F5A8D5}" type="datetimeFigureOut">
              <a:rPr lang="pt-BR" smtClean="0"/>
              <a:t>27/03/2021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88844-CE67-4A5D-B6AF-289B39E3823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486113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D9D29-E4AC-4CDB-9877-0DB381F5A8D5}" type="datetimeFigureOut">
              <a:rPr lang="pt-BR" smtClean="0"/>
              <a:t>27/03/2021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88844-CE67-4A5D-B6AF-289B39E3823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49123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BD9D29-E4AC-4CDB-9877-0DB381F5A8D5}" type="datetimeFigureOut">
              <a:rPr lang="pt-BR" smtClean="0"/>
              <a:t>27/03/2021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B88844-CE67-4A5D-B6AF-289B39E3823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167099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13" Type="http://schemas.openxmlformats.org/officeDocument/2006/relationships/oleObject" Target="../embeddings/oleObject6.bin"/><Relationship Id="rId18" Type="http://schemas.openxmlformats.org/officeDocument/2006/relationships/image" Target="../media/image8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5.wmf"/><Relationship Id="rId17" Type="http://schemas.openxmlformats.org/officeDocument/2006/relationships/oleObject" Target="../embeddings/oleObject8.bin"/><Relationship Id="rId2" Type="http://schemas.openxmlformats.org/officeDocument/2006/relationships/slideLayout" Target="../slideLayouts/slideLayout1.xml"/><Relationship Id="rId16" Type="http://schemas.openxmlformats.org/officeDocument/2006/relationships/image" Target="../media/image7.wmf"/><Relationship Id="rId20" Type="http://schemas.openxmlformats.org/officeDocument/2006/relationships/image" Target="../media/image9.wmf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5" Type="http://schemas.openxmlformats.org/officeDocument/2006/relationships/oleObject" Target="../embeddings/oleObject7.bin"/><Relationship Id="rId10" Type="http://schemas.openxmlformats.org/officeDocument/2006/relationships/image" Target="../media/image4.wmf"/><Relationship Id="rId19" Type="http://schemas.openxmlformats.org/officeDocument/2006/relationships/oleObject" Target="../embeddings/oleObject9.bin"/><Relationship Id="rId4" Type="http://schemas.openxmlformats.org/officeDocument/2006/relationships/image" Target="../media/image1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6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lipse 3"/>
          <p:cNvSpPr/>
          <p:nvPr/>
        </p:nvSpPr>
        <p:spPr>
          <a:xfrm>
            <a:off x="1007604" y="1289373"/>
            <a:ext cx="3024336" cy="3024336"/>
          </a:xfrm>
          <a:prstGeom prst="ellips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" name="Elipse 4"/>
          <p:cNvSpPr/>
          <p:nvPr/>
        </p:nvSpPr>
        <p:spPr>
          <a:xfrm>
            <a:off x="1547664" y="1809863"/>
            <a:ext cx="1944216" cy="1944216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" name="Elipse 5"/>
          <p:cNvSpPr/>
          <p:nvPr/>
        </p:nvSpPr>
        <p:spPr>
          <a:xfrm>
            <a:off x="1705490" y="1985691"/>
            <a:ext cx="1628564" cy="16272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cxnSp>
        <p:nvCxnSpPr>
          <p:cNvPr id="8" name="Conector de seta reta 7"/>
          <p:cNvCxnSpPr/>
          <p:nvPr/>
        </p:nvCxnSpPr>
        <p:spPr>
          <a:xfrm>
            <a:off x="143508" y="2781971"/>
            <a:ext cx="4680520" cy="0"/>
          </a:xfrm>
          <a:prstGeom prst="straightConnector1">
            <a:avLst/>
          </a:prstGeom>
          <a:ln w="508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ector de seta reta 8"/>
          <p:cNvCxnSpPr/>
          <p:nvPr/>
        </p:nvCxnSpPr>
        <p:spPr>
          <a:xfrm flipV="1">
            <a:off x="2519772" y="513719"/>
            <a:ext cx="0" cy="4680520"/>
          </a:xfrm>
          <a:prstGeom prst="straightConnector1">
            <a:avLst/>
          </a:prstGeom>
          <a:ln w="508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2" name="Objeto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94034829"/>
              </p:ext>
            </p:extLst>
          </p:nvPr>
        </p:nvGraphicFramePr>
        <p:xfrm>
          <a:off x="2535982" y="9663"/>
          <a:ext cx="343867" cy="406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5" name="Equation" r:id="rId3" imgW="139680" imgH="164880" progId="Equation.DSMT4">
                  <p:embed/>
                </p:oleObj>
              </mc:Choice>
              <mc:Fallback>
                <p:oleObj name="Equation" r:id="rId3" imgW="139680" imgH="1648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535982" y="9663"/>
                        <a:ext cx="343867" cy="4063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to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91305355"/>
              </p:ext>
            </p:extLst>
          </p:nvPr>
        </p:nvGraphicFramePr>
        <p:xfrm>
          <a:off x="4896036" y="2557901"/>
          <a:ext cx="282178" cy="3103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6" name="Equation" r:id="rId5" imgW="126720" imgH="139680" progId="Equation.DSMT4">
                  <p:embed/>
                </p:oleObj>
              </mc:Choice>
              <mc:Fallback>
                <p:oleObj name="Equation" r:id="rId5" imgW="126720" imgH="1396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896036" y="2557901"/>
                        <a:ext cx="282178" cy="31039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Elipse 13"/>
          <p:cNvSpPr/>
          <p:nvPr/>
        </p:nvSpPr>
        <p:spPr>
          <a:xfrm>
            <a:off x="2447764" y="2713099"/>
            <a:ext cx="176400" cy="176884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cxnSp>
        <p:nvCxnSpPr>
          <p:cNvPr id="16" name="Conector de seta reta 15"/>
          <p:cNvCxnSpPr>
            <a:stCxn id="14" idx="7"/>
          </p:cNvCxnSpPr>
          <p:nvPr/>
        </p:nvCxnSpPr>
        <p:spPr>
          <a:xfrm flipV="1">
            <a:off x="2598331" y="2313919"/>
            <a:ext cx="569513" cy="425084"/>
          </a:xfrm>
          <a:prstGeom prst="straightConnector1">
            <a:avLst/>
          </a:prstGeom>
          <a:ln w="508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7" name="Objeto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60348438"/>
              </p:ext>
            </p:extLst>
          </p:nvPr>
        </p:nvGraphicFramePr>
        <p:xfrm>
          <a:off x="2625931" y="2196509"/>
          <a:ext cx="299956" cy="3299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7" name="Equation" r:id="rId7" imgW="126720" imgH="139680" progId="Equation.DSMT4">
                  <p:embed/>
                </p:oleObj>
              </mc:Choice>
              <mc:Fallback>
                <p:oleObj name="Equation" r:id="rId7" imgW="126720" imgH="1396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2625931" y="2196509"/>
                        <a:ext cx="299956" cy="32995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9" name="Conector de seta reta 18"/>
          <p:cNvCxnSpPr>
            <a:endCxn id="6" idx="5"/>
          </p:cNvCxnSpPr>
          <p:nvPr/>
        </p:nvCxnSpPr>
        <p:spPr>
          <a:xfrm>
            <a:off x="2807804" y="3106007"/>
            <a:ext cx="287752" cy="268586"/>
          </a:xfrm>
          <a:prstGeom prst="straightConnector1">
            <a:avLst/>
          </a:prstGeom>
          <a:ln w="508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ector de seta reta 21"/>
          <p:cNvCxnSpPr>
            <a:endCxn id="5" idx="5"/>
          </p:cNvCxnSpPr>
          <p:nvPr/>
        </p:nvCxnSpPr>
        <p:spPr>
          <a:xfrm flipH="1" flipV="1">
            <a:off x="3207156" y="3469355"/>
            <a:ext cx="284724" cy="284724"/>
          </a:xfrm>
          <a:prstGeom prst="straightConnector1">
            <a:avLst/>
          </a:prstGeom>
          <a:ln w="508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0" name="Objeto 2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30274780"/>
              </p:ext>
            </p:extLst>
          </p:nvPr>
        </p:nvGraphicFramePr>
        <p:xfrm>
          <a:off x="3383868" y="3232231"/>
          <a:ext cx="433698" cy="37948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8" name="Equation" r:id="rId9" imgW="203040" imgH="177480" progId="Equation.DSMT4">
                  <p:embed/>
                </p:oleObj>
              </mc:Choice>
              <mc:Fallback>
                <p:oleObj name="Equation" r:id="rId9" imgW="203040" imgH="177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3383868" y="3232231"/>
                        <a:ext cx="433698" cy="37948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1" name="Conector de seta reta 30"/>
          <p:cNvCxnSpPr>
            <a:stCxn id="14" idx="1"/>
          </p:cNvCxnSpPr>
          <p:nvPr/>
        </p:nvCxnSpPr>
        <p:spPr>
          <a:xfrm flipH="1" flipV="1">
            <a:off x="1295636" y="1881871"/>
            <a:ext cx="1177961" cy="857132"/>
          </a:xfrm>
          <a:prstGeom prst="straightConnector1">
            <a:avLst/>
          </a:prstGeom>
          <a:ln w="508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4" name="Objeto 3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92247145"/>
              </p:ext>
            </p:extLst>
          </p:nvPr>
        </p:nvGraphicFramePr>
        <p:xfrm>
          <a:off x="1547664" y="1805495"/>
          <a:ext cx="268064" cy="29784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9" name="Equation" r:id="rId11" imgW="114120" imgH="126720" progId="Equation.DSMT4">
                  <p:embed/>
                </p:oleObj>
              </mc:Choice>
              <mc:Fallback>
                <p:oleObj name="Equation" r:id="rId11" imgW="114120" imgH="1267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1547664" y="1805495"/>
                        <a:ext cx="268064" cy="29784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" name="Objeto 3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40580115"/>
              </p:ext>
            </p:extLst>
          </p:nvPr>
        </p:nvGraphicFramePr>
        <p:xfrm>
          <a:off x="2233303" y="2817975"/>
          <a:ext cx="214461" cy="30024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0" name="Equation" r:id="rId13" imgW="126720" imgH="177480" progId="Equation.DSMT4">
                  <p:embed/>
                </p:oleObj>
              </mc:Choice>
              <mc:Fallback>
                <p:oleObj name="Equation" r:id="rId13" imgW="126720" imgH="177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2233303" y="2817975"/>
                        <a:ext cx="214461" cy="30024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8" name="Retângulo 37"/>
          <p:cNvSpPr/>
          <p:nvPr/>
        </p:nvSpPr>
        <p:spPr>
          <a:xfrm>
            <a:off x="5191739" y="5661248"/>
            <a:ext cx="3168352" cy="5204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cxnSp>
        <p:nvCxnSpPr>
          <p:cNvPr id="40" name="Conector reto 39"/>
          <p:cNvCxnSpPr/>
          <p:nvPr/>
        </p:nvCxnSpPr>
        <p:spPr>
          <a:xfrm flipV="1">
            <a:off x="5191739" y="4888743"/>
            <a:ext cx="0" cy="59667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Conector reto 40"/>
          <p:cNvCxnSpPr/>
          <p:nvPr/>
        </p:nvCxnSpPr>
        <p:spPr>
          <a:xfrm flipV="1">
            <a:off x="8360091" y="4888743"/>
            <a:ext cx="0" cy="59667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Conector de seta reta 42"/>
          <p:cNvCxnSpPr/>
          <p:nvPr/>
        </p:nvCxnSpPr>
        <p:spPr>
          <a:xfrm>
            <a:off x="5191739" y="5187081"/>
            <a:ext cx="3168352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4" name="Objeto 4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35505606"/>
              </p:ext>
            </p:extLst>
          </p:nvPr>
        </p:nvGraphicFramePr>
        <p:xfrm>
          <a:off x="6400532" y="4818742"/>
          <a:ext cx="1005478" cy="34333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1" name="Equation" r:id="rId15" imgW="520560" imgH="177480" progId="Equation.DSMT4">
                  <p:embed/>
                </p:oleObj>
              </mc:Choice>
              <mc:Fallback>
                <p:oleObj name="Equation" r:id="rId15" imgW="520560" imgH="177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6400532" y="4818742"/>
                        <a:ext cx="1005478" cy="34333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46" name="Conector reto 45"/>
          <p:cNvCxnSpPr/>
          <p:nvPr/>
        </p:nvCxnSpPr>
        <p:spPr>
          <a:xfrm flipH="1">
            <a:off x="4564328" y="5661248"/>
            <a:ext cx="54006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Conector reto 46"/>
          <p:cNvCxnSpPr/>
          <p:nvPr/>
        </p:nvCxnSpPr>
        <p:spPr>
          <a:xfrm flipH="1">
            <a:off x="4564328" y="6150648"/>
            <a:ext cx="54006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Conector de seta reta 48"/>
          <p:cNvCxnSpPr/>
          <p:nvPr/>
        </p:nvCxnSpPr>
        <p:spPr>
          <a:xfrm>
            <a:off x="4834358" y="5661248"/>
            <a:ext cx="0" cy="48940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0" name="Objeto 4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95604515"/>
              </p:ext>
            </p:extLst>
          </p:nvPr>
        </p:nvGraphicFramePr>
        <p:xfrm>
          <a:off x="4347634" y="5716241"/>
          <a:ext cx="433387" cy="379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2" name="Equation" r:id="rId17" imgW="433440" imgH="379440" progId="Equation.DSMT4">
                  <p:embed/>
                </p:oleObj>
              </mc:Choice>
              <mc:Fallback>
                <p:oleObj name="Equation" r:id="rId17" imgW="433440" imgH="3794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4347634" y="5716241"/>
                        <a:ext cx="433387" cy="3794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2" name="Retângulo 51"/>
          <p:cNvSpPr/>
          <p:nvPr/>
        </p:nvSpPr>
        <p:spPr>
          <a:xfrm>
            <a:off x="6516215" y="5681553"/>
            <a:ext cx="519399" cy="46909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aphicFrame>
        <p:nvGraphicFramePr>
          <p:cNvPr id="51" name="Objeto 5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85883608"/>
              </p:ext>
            </p:extLst>
          </p:nvPr>
        </p:nvGraphicFramePr>
        <p:xfrm>
          <a:off x="6509557" y="5699488"/>
          <a:ext cx="526057" cy="43322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3" name="Equation" r:id="rId19" imgW="215640" imgH="177480" progId="Equation.DSMT4">
                  <p:embed/>
                </p:oleObj>
              </mc:Choice>
              <mc:Fallback>
                <p:oleObj name="Equation" r:id="rId19" imgW="215640" imgH="177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6509557" y="5699488"/>
                        <a:ext cx="526057" cy="43322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86526111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0</Words>
  <Application>Microsoft Office PowerPoint</Application>
  <PresentationFormat>Apresentação na tela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incorporados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3" baseType="lpstr">
      <vt:lpstr>Tema do Office</vt:lpstr>
      <vt:lpstr>MathType 7.0 Equation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Felipe</dc:creator>
  <cp:lastModifiedBy>Felipe</cp:lastModifiedBy>
  <cp:revision>10</cp:revision>
  <dcterms:created xsi:type="dcterms:W3CDTF">2021-03-27T16:16:24Z</dcterms:created>
  <dcterms:modified xsi:type="dcterms:W3CDTF">2021-03-27T16:43:32Z</dcterms:modified>
</cp:coreProperties>
</file>