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4" r:id="rId10"/>
    <p:sldId id="268" r:id="rId11"/>
    <p:sldId id="269" r:id="rId12"/>
    <p:sldId id="271" r:id="rId13"/>
    <p:sldId id="270" r:id="rId14"/>
    <p:sldId id="272" r:id="rId15"/>
    <p:sldId id="273" r:id="rId16"/>
    <p:sldId id="278" r:id="rId17"/>
    <p:sldId id="304" r:id="rId18"/>
    <p:sldId id="305" r:id="rId19"/>
    <p:sldId id="306" r:id="rId20"/>
    <p:sldId id="274" r:id="rId21"/>
    <p:sldId id="275" r:id="rId22"/>
    <p:sldId id="276" r:id="rId23"/>
    <p:sldId id="285" r:id="rId24"/>
    <p:sldId id="286" r:id="rId25"/>
    <p:sldId id="277" r:id="rId26"/>
    <p:sldId id="287" r:id="rId27"/>
    <p:sldId id="308" r:id="rId28"/>
    <p:sldId id="309" r:id="rId29"/>
    <p:sldId id="310" r:id="rId30"/>
    <p:sldId id="312" r:id="rId31"/>
    <p:sldId id="313" r:id="rId32"/>
    <p:sldId id="314" r:id="rId33"/>
    <p:sldId id="318" r:id="rId34"/>
    <p:sldId id="316" r:id="rId35"/>
    <p:sldId id="315" r:id="rId36"/>
    <p:sldId id="317" r:id="rId37"/>
    <p:sldId id="319" r:id="rId38"/>
    <p:sldId id="320" r:id="rId39"/>
    <p:sldId id="321" r:id="rId40"/>
    <p:sldId id="322" r:id="rId41"/>
    <p:sldId id="323" r:id="rId42"/>
    <p:sldId id="324" r:id="rId43"/>
    <p:sldId id="281" r:id="rId44"/>
    <p:sldId id="282" r:id="rId45"/>
    <p:sldId id="284" r:id="rId46"/>
    <p:sldId id="288" r:id="rId47"/>
    <p:sldId id="283" r:id="rId48"/>
    <p:sldId id="289" r:id="rId49"/>
    <p:sldId id="279" r:id="rId50"/>
    <p:sldId id="280" r:id="rId51"/>
    <p:sldId id="290" r:id="rId52"/>
    <p:sldId id="292" r:id="rId53"/>
    <p:sldId id="293" r:id="rId54"/>
    <p:sldId id="294" r:id="rId55"/>
    <p:sldId id="295" r:id="rId56"/>
    <p:sldId id="296" r:id="rId57"/>
    <p:sldId id="297" r:id="rId58"/>
    <p:sldId id="298" r:id="rId59"/>
    <p:sldId id="299" r:id="rId60"/>
    <p:sldId id="300" r:id="rId61"/>
    <p:sldId id="302" r:id="rId62"/>
    <p:sldId id="303" r:id="rId63"/>
    <p:sldId id="307" r:id="rId64"/>
    <p:sldId id="301" r:id="rId65"/>
    <p:sldId id="291" r:id="rId66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95" autoAdjust="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image" Target="../media/image65.wmf"/><Relationship Id="rId7" Type="http://schemas.openxmlformats.org/officeDocument/2006/relationships/image" Target="../media/image69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image" Target="../media/image78.wmf"/><Relationship Id="rId7" Type="http://schemas.openxmlformats.org/officeDocument/2006/relationships/image" Target="../media/image82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7" Type="http://schemas.openxmlformats.org/officeDocument/2006/relationships/image" Target="../media/image90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6" Type="http://schemas.openxmlformats.org/officeDocument/2006/relationships/image" Target="../media/image89.wmf"/><Relationship Id="rId5" Type="http://schemas.openxmlformats.org/officeDocument/2006/relationships/image" Target="../media/image88.wmf"/><Relationship Id="rId4" Type="http://schemas.openxmlformats.org/officeDocument/2006/relationships/image" Target="../media/image87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e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e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3" Type="http://schemas.openxmlformats.org/officeDocument/2006/relationships/image" Target="../media/image93.wmf"/><Relationship Id="rId7" Type="http://schemas.openxmlformats.org/officeDocument/2006/relationships/image" Target="../media/image97.wmf"/><Relationship Id="rId2" Type="http://schemas.openxmlformats.org/officeDocument/2006/relationships/image" Target="../media/image92.wmf"/><Relationship Id="rId1" Type="http://schemas.openxmlformats.org/officeDocument/2006/relationships/image" Target="../media/image84.wmf"/><Relationship Id="rId6" Type="http://schemas.openxmlformats.org/officeDocument/2006/relationships/image" Target="../media/image96.wmf"/><Relationship Id="rId5" Type="http://schemas.openxmlformats.org/officeDocument/2006/relationships/image" Target="../media/image95.wmf"/><Relationship Id="rId4" Type="http://schemas.openxmlformats.org/officeDocument/2006/relationships/image" Target="../media/image94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wmf"/><Relationship Id="rId1" Type="http://schemas.openxmlformats.org/officeDocument/2006/relationships/image" Target="../media/image100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13" Type="http://schemas.openxmlformats.org/officeDocument/2006/relationships/image" Target="../media/image114.wmf"/><Relationship Id="rId18" Type="http://schemas.openxmlformats.org/officeDocument/2006/relationships/image" Target="../media/image119.wmf"/><Relationship Id="rId26" Type="http://schemas.openxmlformats.org/officeDocument/2006/relationships/image" Target="../media/image127.wmf"/><Relationship Id="rId3" Type="http://schemas.openxmlformats.org/officeDocument/2006/relationships/image" Target="../media/image104.wmf"/><Relationship Id="rId21" Type="http://schemas.openxmlformats.org/officeDocument/2006/relationships/image" Target="../media/image122.wmf"/><Relationship Id="rId7" Type="http://schemas.openxmlformats.org/officeDocument/2006/relationships/image" Target="../media/image108.wmf"/><Relationship Id="rId12" Type="http://schemas.openxmlformats.org/officeDocument/2006/relationships/image" Target="../media/image113.emf"/><Relationship Id="rId17" Type="http://schemas.openxmlformats.org/officeDocument/2006/relationships/image" Target="../media/image118.wmf"/><Relationship Id="rId25" Type="http://schemas.openxmlformats.org/officeDocument/2006/relationships/image" Target="../media/image126.wmf"/><Relationship Id="rId2" Type="http://schemas.openxmlformats.org/officeDocument/2006/relationships/image" Target="../media/image103.wmf"/><Relationship Id="rId16" Type="http://schemas.openxmlformats.org/officeDocument/2006/relationships/image" Target="../media/image117.wmf"/><Relationship Id="rId20" Type="http://schemas.openxmlformats.org/officeDocument/2006/relationships/image" Target="../media/image121.wmf"/><Relationship Id="rId1" Type="http://schemas.openxmlformats.org/officeDocument/2006/relationships/image" Target="../media/image102.wmf"/><Relationship Id="rId6" Type="http://schemas.openxmlformats.org/officeDocument/2006/relationships/image" Target="../media/image107.wmf"/><Relationship Id="rId11" Type="http://schemas.openxmlformats.org/officeDocument/2006/relationships/image" Target="../media/image112.wmf"/><Relationship Id="rId24" Type="http://schemas.openxmlformats.org/officeDocument/2006/relationships/image" Target="../media/image125.wmf"/><Relationship Id="rId5" Type="http://schemas.openxmlformats.org/officeDocument/2006/relationships/image" Target="../media/image106.wmf"/><Relationship Id="rId15" Type="http://schemas.openxmlformats.org/officeDocument/2006/relationships/image" Target="../media/image116.wmf"/><Relationship Id="rId23" Type="http://schemas.openxmlformats.org/officeDocument/2006/relationships/image" Target="../media/image124.wmf"/><Relationship Id="rId10" Type="http://schemas.openxmlformats.org/officeDocument/2006/relationships/image" Target="../media/image111.wmf"/><Relationship Id="rId19" Type="http://schemas.openxmlformats.org/officeDocument/2006/relationships/image" Target="../media/image120.wmf"/><Relationship Id="rId4" Type="http://schemas.openxmlformats.org/officeDocument/2006/relationships/image" Target="../media/image105.wmf"/><Relationship Id="rId9" Type="http://schemas.openxmlformats.org/officeDocument/2006/relationships/image" Target="../media/image110.wmf"/><Relationship Id="rId14" Type="http://schemas.openxmlformats.org/officeDocument/2006/relationships/image" Target="../media/image115.wmf"/><Relationship Id="rId22" Type="http://schemas.openxmlformats.org/officeDocument/2006/relationships/image" Target="../media/image123.wmf"/><Relationship Id="rId27" Type="http://schemas.openxmlformats.org/officeDocument/2006/relationships/image" Target="../media/image128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wmf"/><Relationship Id="rId2" Type="http://schemas.openxmlformats.org/officeDocument/2006/relationships/image" Target="../media/image130.wmf"/><Relationship Id="rId1" Type="http://schemas.openxmlformats.org/officeDocument/2006/relationships/image" Target="../media/image129.wmf"/><Relationship Id="rId5" Type="http://schemas.openxmlformats.org/officeDocument/2006/relationships/image" Target="../media/image133.wmf"/><Relationship Id="rId4" Type="http://schemas.openxmlformats.org/officeDocument/2006/relationships/image" Target="../media/image132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5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wmf"/><Relationship Id="rId2" Type="http://schemas.openxmlformats.org/officeDocument/2006/relationships/image" Target="../media/image137.wmf"/><Relationship Id="rId1" Type="http://schemas.openxmlformats.org/officeDocument/2006/relationships/image" Target="../media/image136.wmf"/><Relationship Id="rId4" Type="http://schemas.openxmlformats.org/officeDocument/2006/relationships/image" Target="../media/image139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wmf"/><Relationship Id="rId13" Type="http://schemas.openxmlformats.org/officeDocument/2006/relationships/image" Target="../media/image150.wmf"/><Relationship Id="rId3" Type="http://schemas.openxmlformats.org/officeDocument/2006/relationships/image" Target="../media/image143.wmf"/><Relationship Id="rId7" Type="http://schemas.openxmlformats.org/officeDocument/2006/relationships/image" Target="../media/image146.wmf"/><Relationship Id="rId12" Type="http://schemas.openxmlformats.org/officeDocument/2006/relationships/image" Target="../media/image149.wmf"/><Relationship Id="rId2" Type="http://schemas.openxmlformats.org/officeDocument/2006/relationships/image" Target="../media/image142.wmf"/><Relationship Id="rId1" Type="http://schemas.openxmlformats.org/officeDocument/2006/relationships/image" Target="../media/image141.wmf"/><Relationship Id="rId6" Type="http://schemas.openxmlformats.org/officeDocument/2006/relationships/image" Target="../media/image145.wmf"/><Relationship Id="rId11" Type="http://schemas.openxmlformats.org/officeDocument/2006/relationships/image" Target="../media/image138.wmf"/><Relationship Id="rId5" Type="http://schemas.openxmlformats.org/officeDocument/2006/relationships/image" Target="../media/image144.wmf"/><Relationship Id="rId10" Type="http://schemas.openxmlformats.org/officeDocument/2006/relationships/image" Target="../media/image137.wmf"/><Relationship Id="rId4" Type="http://schemas.openxmlformats.org/officeDocument/2006/relationships/image" Target="../media/image139.wmf"/><Relationship Id="rId9" Type="http://schemas.openxmlformats.org/officeDocument/2006/relationships/image" Target="../media/image148.wmf"/><Relationship Id="rId14" Type="http://schemas.openxmlformats.org/officeDocument/2006/relationships/image" Target="../media/image151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wmf"/><Relationship Id="rId13" Type="http://schemas.openxmlformats.org/officeDocument/2006/relationships/image" Target="../media/image151.wmf"/><Relationship Id="rId3" Type="http://schemas.openxmlformats.org/officeDocument/2006/relationships/image" Target="../media/image143.wmf"/><Relationship Id="rId7" Type="http://schemas.openxmlformats.org/officeDocument/2006/relationships/image" Target="../media/image147.wmf"/><Relationship Id="rId12" Type="http://schemas.openxmlformats.org/officeDocument/2006/relationships/image" Target="../media/image150.wmf"/><Relationship Id="rId2" Type="http://schemas.openxmlformats.org/officeDocument/2006/relationships/image" Target="../media/image142.wmf"/><Relationship Id="rId1" Type="http://schemas.openxmlformats.org/officeDocument/2006/relationships/image" Target="../media/image141.wmf"/><Relationship Id="rId6" Type="http://schemas.openxmlformats.org/officeDocument/2006/relationships/image" Target="../media/image146.wmf"/><Relationship Id="rId11" Type="http://schemas.openxmlformats.org/officeDocument/2006/relationships/image" Target="../media/image149.wmf"/><Relationship Id="rId5" Type="http://schemas.openxmlformats.org/officeDocument/2006/relationships/image" Target="../media/image145.wmf"/><Relationship Id="rId10" Type="http://schemas.openxmlformats.org/officeDocument/2006/relationships/image" Target="../media/image138.wmf"/><Relationship Id="rId4" Type="http://schemas.openxmlformats.org/officeDocument/2006/relationships/image" Target="../media/image139.wmf"/><Relationship Id="rId9" Type="http://schemas.openxmlformats.org/officeDocument/2006/relationships/image" Target="../media/image137.wmf"/><Relationship Id="rId14" Type="http://schemas.openxmlformats.org/officeDocument/2006/relationships/image" Target="../media/image152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3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4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26.wmf"/><Relationship Id="rId18" Type="http://schemas.openxmlformats.org/officeDocument/2006/relationships/image" Target="../media/image3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12" Type="http://schemas.openxmlformats.org/officeDocument/2006/relationships/image" Target="../media/image25.wmf"/><Relationship Id="rId17" Type="http://schemas.openxmlformats.org/officeDocument/2006/relationships/image" Target="../media/image30.wmf"/><Relationship Id="rId2" Type="http://schemas.openxmlformats.org/officeDocument/2006/relationships/image" Target="../media/image15.wmf"/><Relationship Id="rId16" Type="http://schemas.openxmlformats.org/officeDocument/2006/relationships/image" Target="../media/image29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11" Type="http://schemas.openxmlformats.org/officeDocument/2006/relationships/image" Target="../media/image24.wmf"/><Relationship Id="rId5" Type="http://schemas.openxmlformats.org/officeDocument/2006/relationships/image" Target="../media/image18.wmf"/><Relationship Id="rId15" Type="http://schemas.openxmlformats.org/officeDocument/2006/relationships/image" Target="../media/image28.wmf"/><Relationship Id="rId10" Type="http://schemas.openxmlformats.org/officeDocument/2006/relationships/image" Target="../media/image23.emf"/><Relationship Id="rId19" Type="http://schemas.openxmlformats.org/officeDocument/2006/relationships/image" Target="../media/image32.wmf"/><Relationship Id="rId4" Type="http://schemas.openxmlformats.org/officeDocument/2006/relationships/image" Target="../media/image17.wmf"/><Relationship Id="rId9" Type="http://schemas.openxmlformats.org/officeDocument/2006/relationships/image" Target="../media/image22.wmf"/><Relationship Id="rId14" Type="http://schemas.openxmlformats.org/officeDocument/2006/relationships/image" Target="../media/image27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wmf"/><Relationship Id="rId13" Type="http://schemas.openxmlformats.org/officeDocument/2006/relationships/image" Target="../media/image151.wmf"/><Relationship Id="rId3" Type="http://schemas.openxmlformats.org/officeDocument/2006/relationships/image" Target="../media/image143.wmf"/><Relationship Id="rId7" Type="http://schemas.openxmlformats.org/officeDocument/2006/relationships/image" Target="../media/image147.wmf"/><Relationship Id="rId12" Type="http://schemas.openxmlformats.org/officeDocument/2006/relationships/image" Target="../media/image150.wmf"/><Relationship Id="rId2" Type="http://schemas.openxmlformats.org/officeDocument/2006/relationships/image" Target="../media/image142.wmf"/><Relationship Id="rId16" Type="http://schemas.openxmlformats.org/officeDocument/2006/relationships/image" Target="../media/image157.wmf"/><Relationship Id="rId1" Type="http://schemas.openxmlformats.org/officeDocument/2006/relationships/image" Target="../media/image141.wmf"/><Relationship Id="rId6" Type="http://schemas.openxmlformats.org/officeDocument/2006/relationships/image" Target="../media/image146.wmf"/><Relationship Id="rId11" Type="http://schemas.openxmlformats.org/officeDocument/2006/relationships/image" Target="../media/image149.wmf"/><Relationship Id="rId5" Type="http://schemas.openxmlformats.org/officeDocument/2006/relationships/image" Target="../media/image145.wmf"/><Relationship Id="rId15" Type="http://schemas.openxmlformats.org/officeDocument/2006/relationships/image" Target="../media/image156.wmf"/><Relationship Id="rId10" Type="http://schemas.openxmlformats.org/officeDocument/2006/relationships/image" Target="../media/image138.wmf"/><Relationship Id="rId4" Type="http://schemas.openxmlformats.org/officeDocument/2006/relationships/image" Target="../media/image139.wmf"/><Relationship Id="rId9" Type="http://schemas.openxmlformats.org/officeDocument/2006/relationships/image" Target="../media/image137.wmf"/><Relationship Id="rId14" Type="http://schemas.openxmlformats.org/officeDocument/2006/relationships/image" Target="../media/image155.wmf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wmf"/><Relationship Id="rId13" Type="http://schemas.openxmlformats.org/officeDocument/2006/relationships/image" Target="../media/image160.wmf"/><Relationship Id="rId3" Type="http://schemas.openxmlformats.org/officeDocument/2006/relationships/image" Target="../media/image143.wmf"/><Relationship Id="rId7" Type="http://schemas.openxmlformats.org/officeDocument/2006/relationships/image" Target="../media/image147.wmf"/><Relationship Id="rId12" Type="http://schemas.openxmlformats.org/officeDocument/2006/relationships/image" Target="../media/image159.wmf"/><Relationship Id="rId2" Type="http://schemas.openxmlformats.org/officeDocument/2006/relationships/image" Target="../media/image142.wmf"/><Relationship Id="rId1" Type="http://schemas.openxmlformats.org/officeDocument/2006/relationships/image" Target="../media/image141.wmf"/><Relationship Id="rId6" Type="http://schemas.openxmlformats.org/officeDocument/2006/relationships/image" Target="../media/image146.wmf"/><Relationship Id="rId11" Type="http://schemas.openxmlformats.org/officeDocument/2006/relationships/image" Target="../media/image158.wmf"/><Relationship Id="rId5" Type="http://schemas.openxmlformats.org/officeDocument/2006/relationships/image" Target="../media/image145.wmf"/><Relationship Id="rId10" Type="http://schemas.openxmlformats.org/officeDocument/2006/relationships/image" Target="../media/image138.wmf"/><Relationship Id="rId4" Type="http://schemas.openxmlformats.org/officeDocument/2006/relationships/image" Target="../media/image139.wmf"/><Relationship Id="rId9" Type="http://schemas.openxmlformats.org/officeDocument/2006/relationships/image" Target="../media/image137.wmf"/><Relationship Id="rId14" Type="http://schemas.openxmlformats.org/officeDocument/2006/relationships/image" Target="../media/image161.wmf"/></Relationships>
</file>

<file path=ppt/drawings/_rels/vmlDrawing3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wmf"/><Relationship Id="rId13" Type="http://schemas.openxmlformats.org/officeDocument/2006/relationships/image" Target="../media/image151.wmf"/><Relationship Id="rId18" Type="http://schemas.openxmlformats.org/officeDocument/2006/relationships/image" Target="../media/image166.wmf"/><Relationship Id="rId3" Type="http://schemas.openxmlformats.org/officeDocument/2006/relationships/image" Target="../media/image143.wmf"/><Relationship Id="rId21" Type="http://schemas.openxmlformats.org/officeDocument/2006/relationships/image" Target="../media/image169.wmf"/><Relationship Id="rId7" Type="http://schemas.openxmlformats.org/officeDocument/2006/relationships/image" Target="../media/image147.wmf"/><Relationship Id="rId12" Type="http://schemas.openxmlformats.org/officeDocument/2006/relationships/image" Target="../media/image150.wmf"/><Relationship Id="rId17" Type="http://schemas.openxmlformats.org/officeDocument/2006/relationships/image" Target="../media/image165.wmf"/><Relationship Id="rId2" Type="http://schemas.openxmlformats.org/officeDocument/2006/relationships/image" Target="../media/image142.wmf"/><Relationship Id="rId16" Type="http://schemas.openxmlformats.org/officeDocument/2006/relationships/image" Target="../media/image164.wmf"/><Relationship Id="rId20" Type="http://schemas.openxmlformats.org/officeDocument/2006/relationships/image" Target="../media/image168.wmf"/><Relationship Id="rId1" Type="http://schemas.openxmlformats.org/officeDocument/2006/relationships/image" Target="../media/image141.wmf"/><Relationship Id="rId6" Type="http://schemas.openxmlformats.org/officeDocument/2006/relationships/image" Target="../media/image146.wmf"/><Relationship Id="rId11" Type="http://schemas.openxmlformats.org/officeDocument/2006/relationships/image" Target="../media/image149.wmf"/><Relationship Id="rId5" Type="http://schemas.openxmlformats.org/officeDocument/2006/relationships/image" Target="../media/image145.wmf"/><Relationship Id="rId15" Type="http://schemas.openxmlformats.org/officeDocument/2006/relationships/image" Target="../media/image163.wmf"/><Relationship Id="rId10" Type="http://schemas.openxmlformats.org/officeDocument/2006/relationships/image" Target="../media/image138.wmf"/><Relationship Id="rId19" Type="http://schemas.openxmlformats.org/officeDocument/2006/relationships/image" Target="../media/image167.wmf"/><Relationship Id="rId4" Type="http://schemas.openxmlformats.org/officeDocument/2006/relationships/image" Target="../media/image139.wmf"/><Relationship Id="rId9" Type="http://schemas.openxmlformats.org/officeDocument/2006/relationships/image" Target="../media/image137.wmf"/><Relationship Id="rId14" Type="http://schemas.openxmlformats.org/officeDocument/2006/relationships/image" Target="../media/image162.wmf"/></Relationships>
</file>

<file path=ppt/drawings/_rels/vmlDrawing3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wmf"/><Relationship Id="rId13" Type="http://schemas.openxmlformats.org/officeDocument/2006/relationships/image" Target="../media/image160.wmf"/><Relationship Id="rId18" Type="http://schemas.openxmlformats.org/officeDocument/2006/relationships/image" Target="../media/image174.wmf"/><Relationship Id="rId3" Type="http://schemas.openxmlformats.org/officeDocument/2006/relationships/image" Target="../media/image143.wmf"/><Relationship Id="rId7" Type="http://schemas.openxmlformats.org/officeDocument/2006/relationships/image" Target="../media/image147.wmf"/><Relationship Id="rId12" Type="http://schemas.openxmlformats.org/officeDocument/2006/relationships/image" Target="../media/image159.wmf"/><Relationship Id="rId17" Type="http://schemas.openxmlformats.org/officeDocument/2006/relationships/image" Target="../media/image173.wmf"/><Relationship Id="rId2" Type="http://schemas.openxmlformats.org/officeDocument/2006/relationships/image" Target="../media/image142.wmf"/><Relationship Id="rId16" Type="http://schemas.openxmlformats.org/officeDocument/2006/relationships/image" Target="../media/image172.wmf"/><Relationship Id="rId20" Type="http://schemas.openxmlformats.org/officeDocument/2006/relationships/image" Target="../media/image176.wmf"/><Relationship Id="rId1" Type="http://schemas.openxmlformats.org/officeDocument/2006/relationships/image" Target="../media/image141.wmf"/><Relationship Id="rId6" Type="http://schemas.openxmlformats.org/officeDocument/2006/relationships/image" Target="../media/image146.wmf"/><Relationship Id="rId11" Type="http://schemas.openxmlformats.org/officeDocument/2006/relationships/image" Target="../media/image158.wmf"/><Relationship Id="rId5" Type="http://schemas.openxmlformats.org/officeDocument/2006/relationships/image" Target="../media/image145.wmf"/><Relationship Id="rId15" Type="http://schemas.openxmlformats.org/officeDocument/2006/relationships/image" Target="../media/image171.wmf"/><Relationship Id="rId10" Type="http://schemas.openxmlformats.org/officeDocument/2006/relationships/image" Target="../media/image138.wmf"/><Relationship Id="rId19" Type="http://schemas.openxmlformats.org/officeDocument/2006/relationships/image" Target="../media/image175.wmf"/><Relationship Id="rId4" Type="http://schemas.openxmlformats.org/officeDocument/2006/relationships/image" Target="../media/image139.wmf"/><Relationship Id="rId9" Type="http://schemas.openxmlformats.org/officeDocument/2006/relationships/image" Target="../media/image137.wmf"/><Relationship Id="rId14" Type="http://schemas.openxmlformats.org/officeDocument/2006/relationships/image" Target="../media/image161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wmf"/><Relationship Id="rId2" Type="http://schemas.openxmlformats.org/officeDocument/2006/relationships/image" Target="../media/image137.wmf"/><Relationship Id="rId1" Type="http://schemas.openxmlformats.org/officeDocument/2006/relationships/image" Target="../media/image148.wmf"/></Relationships>
</file>

<file path=ppt/drawings/_rels/vmlDrawing3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wmf"/><Relationship Id="rId13" Type="http://schemas.openxmlformats.org/officeDocument/2006/relationships/image" Target="../media/image179.wmf"/><Relationship Id="rId18" Type="http://schemas.openxmlformats.org/officeDocument/2006/relationships/image" Target="../media/image184.wmf"/><Relationship Id="rId3" Type="http://schemas.openxmlformats.org/officeDocument/2006/relationships/image" Target="../media/image143.wmf"/><Relationship Id="rId7" Type="http://schemas.openxmlformats.org/officeDocument/2006/relationships/image" Target="../media/image147.wmf"/><Relationship Id="rId12" Type="http://schemas.openxmlformats.org/officeDocument/2006/relationships/image" Target="../media/image178.wmf"/><Relationship Id="rId17" Type="http://schemas.openxmlformats.org/officeDocument/2006/relationships/image" Target="../media/image183.wmf"/><Relationship Id="rId2" Type="http://schemas.openxmlformats.org/officeDocument/2006/relationships/image" Target="../media/image142.wmf"/><Relationship Id="rId16" Type="http://schemas.openxmlformats.org/officeDocument/2006/relationships/image" Target="../media/image182.wmf"/><Relationship Id="rId1" Type="http://schemas.openxmlformats.org/officeDocument/2006/relationships/image" Target="../media/image141.wmf"/><Relationship Id="rId6" Type="http://schemas.openxmlformats.org/officeDocument/2006/relationships/image" Target="../media/image146.wmf"/><Relationship Id="rId11" Type="http://schemas.openxmlformats.org/officeDocument/2006/relationships/image" Target="../media/image160.wmf"/><Relationship Id="rId5" Type="http://schemas.openxmlformats.org/officeDocument/2006/relationships/image" Target="../media/image145.wmf"/><Relationship Id="rId15" Type="http://schemas.openxmlformats.org/officeDocument/2006/relationships/image" Target="../media/image181.wmf"/><Relationship Id="rId10" Type="http://schemas.openxmlformats.org/officeDocument/2006/relationships/image" Target="../media/image138.wmf"/><Relationship Id="rId19" Type="http://schemas.openxmlformats.org/officeDocument/2006/relationships/image" Target="../media/image185.wmf"/><Relationship Id="rId4" Type="http://schemas.openxmlformats.org/officeDocument/2006/relationships/image" Target="../media/image139.wmf"/><Relationship Id="rId9" Type="http://schemas.openxmlformats.org/officeDocument/2006/relationships/image" Target="../media/image137.wmf"/><Relationship Id="rId14" Type="http://schemas.openxmlformats.org/officeDocument/2006/relationships/image" Target="../media/image180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6.wmf"/></Relationships>
</file>

<file path=ppt/drawings/_rels/vmlDrawing3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wmf"/><Relationship Id="rId13" Type="http://schemas.openxmlformats.org/officeDocument/2006/relationships/image" Target="../media/image195.wmf"/><Relationship Id="rId18" Type="http://schemas.openxmlformats.org/officeDocument/2006/relationships/image" Target="../media/image143.wmf"/><Relationship Id="rId26" Type="http://schemas.openxmlformats.org/officeDocument/2006/relationships/image" Target="../media/image204.wmf"/><Relationship Id="rId3" Type="http://schemas.openxmlformats.org/officeDocument/2006/relationships/image" Target="../media/image106.wmf"/><Relationship Id="rId21" Type="http://schemas.openxmlformats.org/officeDocument/2006/relationships/image" Target="../media/image199.wmf"/><Relationship Id="rId7" Type="http://schemas.openxmlformats.org/officeDocument/2006/relationships/image" Target="../media/image190.wmf"/><Relationship Id="rId12" Type="http://schemas.openxmlformats.org/officeDocument/2006/relationships/image" Target="../media/image194.wmf"/><Relationship Id="rId17" Type="http://schemas.openxmlformats.org/officeDocument/2006/relationships/image" Target="../media/image142.wmf"/><Relationship Id="rId25" Type="http://schemas.openxmlformats.org/officeDocument/2006/relationships/image" Target="../media/image203.wmf"/><Relationship Id="rId2" Type="http://schemas.openxmlformats.org/officeDocument/2006/relationships/image" Target="../media/image105.wmf"/><Relationship Id="rId16" Type="http://schemas.openxmlformats.org/officeDocument/2006/relationships/image" Target="../media/image141.wmf"/><Relationship Id="rId20" Type="http://schemas.openxmlformats.org/officeDocument/2006/relationships/image" Target="../media/image198.wmf"/><Relationship Id="rId1" Type="http://schemas.openxmlformats.org/officeDocument/2006/relationships/image" Target="../media/image187.wmf"/><Relationship Id="rId6" Type="http://schemas.openxmlformats.org/officeDocument/2006/relationships/image" Target="../media/image189.wmf"/><Relationship Id="rId11" Type="http://schemas.openxmlformats.org/officeDocument/2006/relationships/image" Target="../media/image193.wmf"/><Relationship Id="rId24" Type="http://schemas.openxmlformats.org/officeDocument/2006/relationships/image" Target="../media/image202.wmf"/><Relationship Id="rId5" Type="http://schemas.openxmlformats.org/officeDocument/2006/relationships/image" Target="../media/image108.wmf"/><Relationship Id="rId15" Type="http://schemas.openxmlformats.org/officeDocument/2006/relationships/image" Target="../media/image127.wmf"/><Relationship Id="rId23" Type="http://schemas.openxmlformats.org/officeDocument/2006/relationships/image" Target="../media/image201.wmf"/><Relationship Id="rId10" Type="http://schemas.openxmlformats.org/officeDocument/2006/relationships/image" Target="../media/image192.wmf"/><Relationship Id="rId19" Type="http://schemas.openxmlformats.org/officeDocument/2006/relationships/image" Target="../media/image197.wmf"/><Relationship Id="rId4" Type="http://schemas.openxmlformats.org/officeDocument/2006/relationships/image" Target="../media/image188.wmf"/><Relationship Id="rId9" Type="http://schemas.openxmlformats.org/officeDocument/2006/relationships/image" Target="../media/image112.wmf"/><Relationship Id="rId14" Type="http://schemas.openxmlformats.org/officeDocument/2006/relationships/image" Target="../media/image196.wmf"/><Relationship Id="rId22" Type="http://schemas.openxmlformats.org/officeDocument/2006/relationships/image" Target="../media/image200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5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6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11" Type="http://schemas.openxmlformats.org/officeDocument/2006/relationships/image" Target="../media/image43.wmf"/><Relationship Id="rId5" Type="http://schemas.openxmlformats.org/officeDocument/2006/relationships/image" Target="../media/image37.wmf"/><Relationship Id="rId10" Type="http://schemas.openxmlformats.org/officeDocument/2006/relationships/image" Target="../media/image42.wmf"/><Relationship Id="rId4" Type="http://schemas.openxmlformats.org/officeDocument/2006/relationships/image" Target="../media/image36.wmf"/><Relationship Id="rId9" Type="http://schemas.openxmlformats.org/officeDocument/2006/relationships/image" Target="../media/image41.wmf"/></Relationships>
</file>

<file path=ppt/drawings/_rels/vmlDrawing40.v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image" Target="../media/image210.wmf"/><Relationship Id="rId7" Type="http://schemas.openxmlformats.org/officeDocument/2006/relationships/image" Target="../media/image214.wmf"/><Relationship Id="rId2" Type="http://schemas.openxmlformats.org/officeDocument/2006/relationships/image" Target="../media/image209.wmf"/><Relationship Id="rId1" Type="http://schemas.openxmlformats.org/officeDocument/2006/relationships/image" Target="../media/image208.wmf"/><Relationship Id="rId6" Type="http://schemas.openxmlformats.org/officeDocument/2006/relationships/image" Target="../media/image213.wmf"/><Relationship Id="rId5" Type="http://schemas.openxmlformats.org/officeDocument/2006/relationships/image" Target="../media/image212.wmf"/><Relationship Id="rId4" Type="http://schemas.openxmlformats.org/officeDocument/2006/relationships/image" Target="../media/image211.wmf"/></Relationships>
</file>

<file path=ppt/drawings/_rels/vmlDrawing4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wmf"/><Relationship Id="rId3" Type="http://schemas.openxmlformats.org/officeDocument/2006/relationships/image" Target="../media/image86.wmf"/><Relationship Id="rId7" Type="http://schemas.openxmlformats.org/officeDocument/2006/relationships/image" Target="../media/image218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6" Type="http://schemas.openxmlformats.org/officeDocument/2006/relationships/image" Target="../media/image217.wmf"/><Relationship Id="rId5" Type="http://schemas.openxmlformats.org/officeDocument/2006/relationships/image" Target="../media/image216.wmf"/><Relationship Id="rId4" Type="http://schemas.openxmlformats.org/officeDocument/2006/relationships/image" Target="../media/image87.wmf"/><Relationship Id="rId9" Type="http://schemas.openxmlformats.org/officeDocument/2006/relationships/image" Target="../media/image209.wmf"/></Relationships>
</file>

<file path=ppt/drawings/_rels/vmlDrawing4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wmf"/><Relationship Id="rId3" Type="http://schemas.openxmlformats.org/officeDocument/2006/relationships/image" Target="../media/image219.wmf"/><Relationship Id="rId7" Type="http://schemas.openxmlformats.org/officeDocument/2006/relationships/image" Target="../media/image222.wmf"/><Relationship Id="rId2" Type="http://schemas.openxmlformats.org/officeDocument/2006/relationships/image" Target="../media/image92.wmf"/><Relationship Id="rId1" Type="http://schemas.openxmlformats.org/officeDocument/2006/relationships/image" Target="../media/image84.wmf"/><Relationship Id="rId6" Type="http://schemas.openxmlformats.org/officeDocument/2006/relationships/image" Target="../media/image96.wmf"/><Relationship Id="rId5" Type="http://schemas.openxmlformats.org/officeDocument/2006/relationships/image" Target="../media/image221.wmf"/><Relationship Id="rId10" Type="http://schemas.openxmlformats.org/officeDocument/2006/relationships/image" Target="../media/image225.wmf"/><Relationship Id="rId4" Type="http://schemas.openxmlformats.org/officeDocument/2006/relationships/image" Target="../media/image220.wmf"/><Relationship Id="rId9" Type="http://schemas.openxmlformats.org/officeDocument/2006/relationships/image" Target="../media/image224.wmf"/></Relationships>
</file>

<file path=ppt/drawings/_rels/vmlDrawing4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wmf"/><Relationship Id="rId13" Type="http://schemas.openxmlformats.org/officeDocument/2006/relationships/image" Target="../media/image234.wmf"/><Relationship Id="rId18" Type="http://schemas.openxmlformats.org/officeDocument/2006/relationships/image" Target="../media/image239.wmf"/><Relationship Id="rId3" Type="http://schemas.openxmlformats.org/officeDocument/2006/relationships/image" Target="../media/image105.wmf"/><Relationship Id="rId21" Type="http://schemas.openxmlformats.org/officeDocument/2006/relationships/image" Target="../media/image242.wmf"/><Relationship Id="rId7" Type="http://schemas.openxmlformats.org/officeDocument/2006/relationships/image" Target="../media/image230.wmf"/><Relationship Id="rId12" Type="http://schemas.openxmlformats.org/officeDocument/2006/relationships/image" Target="../media/image233.wmf"/><Relationship Id="rId17" Type="http://schemas.openxmlformats.org/officeDocument/2006/relationships/image" Target="../media/image238.wmf"/><Relationship Id="rId2" Type="http://schemas.openxmlformats.org/officeDocument/2006/relationships/image" Target="../media/image228.wmf"/><Relationship Id="rId16" Type="http://schemas.openxmlformats.org/officeDocument/2006/relationships/image" Target="../media/image237.wmf"/><Relationship Id="rId20" Type="http://schemas.openxmlformats.org/officeDocument/2006/relationships/image" Target="../media/image241.wmf"/><Relationship Id="rId1" Type="http://schemas.openxmlformats.org/officeDocument/2006/relationships/image" Target="../media/image227.wmf"/><Relationship Id="rId6" Type="http://schemas.openxmlformats.org/officeDocument/2006/relationships/image" Target="../media/image108.wmf"/><Relationship Id="rId11" Type="http://schemas.openxmlformats.org/officeDocument/2006/relationships/image" Target="../media/image113.emf"/><Relationship Id="rId5" Type="http://schemas.openxmlformats.org/officeDocument/2006/relationships/image" Target="../media/image229.wmf"/><Relationship Id="rId15" Type="http://schemas.openxmlformats.org/officeDocument/2006/relationships/image" Target="../media/image236.wmf"/><Relationship Id="rId10" Type="http://schemas.openxmlformats.org/officeDocument/2006/relationships/image" Target="../media/image112.wmf"/><Relationship Id="rId19" Type="http://schemas.openxmlformats.org/officeDocument/2006/relationships/image" Target="../media/image240.wmf"/><Relationship Id="rId4" Type="http://schemas.openxmlformats.org/officeDocument/2006/relationships/image" Target="../media/image106.wmf"/><Relationship Id="rId9" Type="http://schemas.openxmlformats.org/officeDocument/2006/relationships/image" Target="../media/image232.wmf"/><Relationship Id="rId14" Type="http://schemas.openxmlformats.org/officeDocument/2006/relationships/image" Target="../media/image235.wmf"/><Relationship Id="rId22" Type="http://schemas.openxmlformats.org/officeDocument/2006/relationships/image" Target="../media/image243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6.wmf"/><Relationship Id="rId2" Type="http://schemas.openxmlformats.org/officeDocument/2006/relationships/image" Target="../media/image245.emf"/><Relationship Id="rId1" Type="http://schemas.openxmlformats.org/officeDocument/2006/relationships/image" Target="../media/image244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wmf"/><Relationship Id="rId2" Type="http://schemas.openxmlformats.org/officeDocument/2006/relationships/image" Target="../media/image248.wmf"/><Relationship Id="rId1" Type="http://schemas.openxmlformats.org/officeDocument/2006/relationships/image" Target="../media/image247.wmf"/><Relationship Id="rId6" Type="http://schemas.openxmlformats.org/officeDocument/2006/relationships/image" Target="../media/image252.emf"/><Relationship Id="rId5" Type="http://schemas.openxmlformats.org/officeDocument/2006/relationships/image" Target="../media/image251.wmf"/><Relationship Id="rId4" Type="http://schemas.openxmlformats.org/officeDocument/2006/relationships/image" Target="../media/image250.wmf"/></Relationships>
</file>

<file path=ppt/drawings/_rels/vmlDrawing4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1.emf"/><Relationship Id="rId13" Type="http://schemas.openxmlformats.org/officeDocument/2006/relationships/image" Target="../media/image266.wmf"/><Relationship Id="rId18" Type="http://schemas.openxmlformats.org/officeDocument/2006/relationships/image" Target="../media/image271.emf"/><Relationship Id="rId3" Type="http://schemas.openxmlformats.org/officeDocument/2006/relationships/image" Target="../media/image209.wmf"/><Relationship Id="rId7" Type="http://schemas.openxmlformats.org/officeDocument/2006/relationships/image" Target="../media/image260.wmf"/><Relationship Id="rId12" Type="http://schemas.openxmlformats.org/officeDocument/2006/relationships/image" Target="../media/image265.wmf"/><Relationship Id="rId17" Type="http://schemas.openxmlformats.org/officeDocument/2006/relationships/image" Target="../media/image270.wmf"/><Relationship Id="rId2" Type="http://schemas.openxmlformats.org/officeDocument/2006/relationships/image" Target="../media/image208.wmf"/><Relationship Id="rId16" Type="http://schemas.openxmlformats.org/officeDocument/2006/relationships/image" Target="../media/image269.wmf"/><Relationship Id="rId1" Type="http://schemas.openxmlformats.org/officeDocument/2006/relationships/image" Target="../media/image256.wmf"/><Relationship Id="rId6" Type="http://schemas.openxmlformats.org/officeDocument/2006/relationships/image" Target="../media/image259.wmf"/><Relationship Id="rId11" Type="http://schemas.openxmlformats.org/officeDocument/2006/relationships/image" Target="../media/image264.wmf"/><Relationship Id="rId5" Type="http://schemas.openxmlformats.org/officeDocument/2006/relationships/image" Target="../media/image258.wmf"/><Relationship Id="rId15" Type="http://schemas.openxmlformats.org/officeDocument/2006/relationships/image" Target="../media/image268.wmf"/><Relationship Id="rId10" Type="http://schemas.openxmlformats.org/officeDocument/2006/relationships/image" Target="../media/image263.wmf"/><Relationship Id="rId4" Type="http://schemas.openxmlformats.org/officeDocument/2006/relationships/image" Target="../media/image257.wmf"/><Relationship Id="rId9" Type="http://schemas.openxmlformats.org/officeDocument/2006/relationships/image" Target="../media/image262.wmf"/><Relationship Id="rId14" Type="http://schemas.openxmlformats.org/officeDocument/2006/relationships/image" Target="../media/image267.w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272.wmf"/></Relationships>
</file>

<file path=ppt/drawings/_rels/vmlDrawing4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4.wmf"/><Relationship Id="rId13" Type="http://schemas.openxmlformats.org/officeDocument/2006/relationships/image" Target="../media/image277.wmf"/><Relationship Id="rId18" Type="http://schemas.openxmlformats.org/officeDocument/2006/relationships/image" Target="../media/image282.wmf"/><Relationship Id="rId3" Type="http://schemas.openxmlformats.org/officeDocument/2006/relationships/image" Target="../media/image273.wmf"/><Relationship Id="rId7" Type="http://schemas.openxmlformats.org/officeDocument/2006/relationships/image" Target="../media/image263.wmf"/><Relationship Id="rId12" Type="http://schemas.openxmlformats.org/officeDocument/2006/relationships/image" Target="../media/image276.wmf"/><Relationship Id="rId17" Type="http://schemas.openxmlformats.org/officeDocument/2006/relationships/image" Target="../media/image281.wmf"/><Relationship Id="rId2" Type="http://schemas.openxmlformats.org/officeDocument/2006/relationships/image" Target="../media/image258.wmf"/><Relationship Id="rId16" Type="http://schemas.openxmlformats.org/officeDocument/2006/relationships/image" Target="../media/image280.wmf"/><Relationship Id="rId1" Type="http://schemas.openxmlformats.org/officeDocument/2006/relationships/image" Target="../media/image257.wmf"/><Relationship Id="rId6" Type="http://schemas.openxmlformats.org/officeDocument/2006/relationships/image" Target="../media/image262.wmf"/><Relationship Id="rId11" Type="http://schemas.openxmlformats.org/officeDocument/2006/relationships/image" Target="../media/image271.emf"/><Relationship Id="rId5" Type="http://schemas.openxmlformats.org/officeDocument/2006/relationships/image" Target="../media/image275.wmf"/><Relationship Id="rId15" Type="http://schemas.openxmlformats.org/officeDocument/2006/relationships/image" Target="../media/image279.wmf"/><Relationship Id="rId10" Type="http://schemas.openxmlformats.org/officeDocument/2006/relationships/image" Target="../media/image266.wmf"/><Relationship Id="rId4" Type="http://schemas.openxmlformats.org/officeDocument/2006/relationships/image" Target="../media/image274.wmf"/><Relationship Id="rId9" Type="http://schemas.openxmlformats.org/officeDocument/2006/relationships/image" Target="../media/image265.wmf"/><Relationship Id="rId14" Type="http://schemas.openxmlformats.org/officeDocument/2006/relationships/image" Target="../media/image278.wmf"/></Relationships>
</file>

<file path=ppt/drawings/_rels/vmlDrawing4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2.wmf"/><Relationship Id="rId13" Type="http://schemas.openxmlformats.org/officeDocument/2006/relationships/image" Target="../media/image267.wmf"/><Relationship Id="rId18" Type="http://schemas.openxmlformats.org/officeDocument/2006/relationships/image" Target="../media/image286.wmf"/><Relationship Id="rId3" Type="http://schemas.openxmlformats.org/officeDocument/2006/relationships/image" Target="../media/image257.wmf"/><Relationship Id="rId21" Type="http://schemas.openxmlformats.org/officeDocument/2006/relationships/image" Target="../media/image289.wmf"/><Relationship Id="rId7" Type="http://schemas.openxmlformats.org/officeDocument/2006/relationships/image" Target="../media/image261.emf"/><Relationship Id="rId12" Type="http://schemas.openxmlformats.org/officeDocument/2006/relationships/image" Target="../media/image266.wmf"/><Relationship Id="rId17" Type="http://schemas.openxmlformats.org/officeDocument/2006/relationships/image" Target="../media/image285.wmf"/><Relationship Id="rId2" Type="http://schemas.openxmlformats.org/officeDocument/2006/relationships/image" Target="../media/image209.wmf"/><Relationship Id="rId16" Type="http://schemas.openxmlformats.org/officeDocument/2006/relationships/image" Target="../media/image284.wmf"/><Relationship Id="rId20" Type="http://schemas.openxmlformats.org/officeDocument/2006/relationships/image" Target="../media/image288.wmf"/><Relationship Id="rId1" Type="http://schemas.openxmlformats.org/officeDocument/2006/relationships/image" Target="../media/image256.wmf"/><Relationship Id="rId6" Type="http://schemas.openxmlformats.org/officeDocument/2006/relationships/image" Target="../media/image260.wmf"/><Relationship Id="rId11" Type="http://schemas.openxmlformats.org/officeDocument/2006/relationships/image" Target="../media/image265.wmf"/><Relationship Id="rId5" Type="http://schemas.openxmlformats.org/officeDocument/2006/relationships/image" Target="../media/image259.wmf"/><Relationship Id="rId15" Type="http://schemas.openxmlformats.org/officeDocument/2006/relationships/image" Target="../media/image283.wmf"/><Relationship Id="rId23" Type="http://schemas.openxmlformats.org/officeDocument/2006/relationships/image" Target="../media/image291.wmf"/><Relationship Id="rId10" Type="http://schemas.openxmlformats.org/officeDocument/2006/relationships/image" Target="../media/image264.wmf"/><Relationship Id="rId19" Type="http://schemas.openxmlformats.org/officeDocument/2006/relationships/image" Target="../media/image287.wmf"/><Relationship Id="rId4" Type="http://schemas.openxmlformats.org/officeDocument/2006/relationships/image" Target="../media/image258.wmf"/><Relationship Id="rId9" Type="http://schemas.openxmlformats.org/officeDocument/2006/relationships/image" Target="../media/image263.wmf"/><Relationship Id="rId14" Type="http://schemas.openxmlformats.org/officeDocument/2006/relationships/image" Target="../media/image271.emf"/><Relationship Id="rId22" Type="http://schemas.openxmlformats.org/officeDocument/2006/relationships/image" Target="../media/image29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5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3.wmf"/><Relationship Id="rId1" Type="http://schemas.openxmlformats.org/officeDocument/2006/relationships/image" Target="../media/image292.wmf"/></Relationships>
</file>

<file path=ppt/drawings/_rels/vmlDrawing5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1.emf"/><Relationship Id="rId13" Type="http://schemas.openxmlformats.org/officeDocument/2006/relationships/image" Target="../media/image296.wmf"/><Relationship Id="rId18" Type="http://schemas.openxmlformats.org/officeDocument/2006/relationships/image" Target="../media/image299.wmf"/><Relationship Id="rId26" Type="http://schemas.openxmlformats.org/officeDocument/2006/relationships/image" Target="../media/image307.wmf"/><Relationship Id="rId3" Type="http://schemas.openxmlformats.org/officeDocument/2006/relationships/image" Target="../media/image209.wmf"/><Relationship Id="rId21" Type="http://schemas.openxmlformats.org/officeDocument/2006/relationships/image" Target="../media/image302.wmf"/><Relationship Id="rId7" Type="http://schemas.openxmlformats.org/officeDocument/2006/relationships/image" Target="../media/image260.wmf"/><Relationship Id="rId12" Type="http://schemas.openxmlformats.org/officeDocument/2006/relationships/image" Target="../media/image264.wmf"/><Relationship Id="rId17" Type="http://schemas.openxmlformats.org/officeDocument/2006/relationships/image" Target="../media/image298.wmf"/><Relationship Id="rId25" Type="http://schemas.openxmlformats.org/officeDocument/2006/relationships/image" Target="../media/image306.wmf"/><Relationship Id="rId2" Type="http://schemas.openxmlformats.org/officeDocument/2006/relationships/image" Target="../media/image256.wmf"/><Relationship Id="rId16" Type="http://schemas.openxmlformats.org/officeDocument/2006/relationships/image" Target="../media/image297.wmf"/><Relationship Id="rId20" Type="http://schemas.openxmlformats.org/officeDocument/2006/relationships/image" Target="../media/image301.wmf"/><Relationship Id="rId1" Type="http://schemas.openxmlformats.org/officeDocument/2006/relationships/image" Target="../media/image294.wmf"/><Relationship Id="rId6" Type="http://schemas.openxmlformats.org/officeDocument/2006/relationships/image" Target="../media/image259.wmf"/><Relationship Id="rId11" Type="http://schemas.openxmlformats.org/officeDocument/2006/relationships/image" Target="../media/image295.wmf"/><Relationship Id="rId24" Type="http://schemas.openxmlformats.org/officeDocument/2006/relationships/image" Target="../media/image305.wmf"/><Relationship Id="rId5" Type="http://schemas.openxmlformats.org/officeDocument/2006/relationships/image" Target="../media/image258.wmf"/><Relationship Id="rId15" Type="http://schemas.openxmlformats.org/officeDocument/2006/relationships/image" Target="../media/image267.wmf"/><Relationship Id="rId23" Type="http://schemas.openxmlformats.org/officeDocument/2006/relationships/image" Target="../media/image304.wmf"/><Relationship Id="rId10" Type="http://schemas.openxmlformats.org/officeDocument/2006/relationships/image" Target="../media/image263.wmf"/><Relationship Id="rId19" Type="http://schemas.openxmlformats.org/officeDocument/2006/relationships/image" Target="../media/image300.wmf"/><Relationship Id="rId4" Type="http://schemas.openxmlformats.org/officeDocument/2006/relationships/image" Target="../media/image257.wmf"/><Relationship Id="rId9" Type="http://schemas.openxmlformats.org/officeDocument/2006/relationships/image" Target="../media/image262.wmf"/><Relationship Id="rId14" Type="http://schemas.openxmlformats.org/officeDocument/2006/relationships/image" Target="../media/image266.wmf"/><Relationship Id="rId22" Type="http://schemas.openxmlformats.org/officeDocument/2006/relationships/image" Target="../media/image303.wmf"/></Relationships>
</file>

<file path=ppt/drawings/_rels/vmlDrawing5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2.wmf"/><Relationship Id="rId13" Type="http://schemas.openxmlformats.org/officeDocument/2006/relationships/image" Target="../media/image266.wmf"/><Relationship Id="rId18" Type="http://schemas.openxmlformats.org/officeDocument/2006/relationships/image" Target="../media/image309.wmf"/><Relationship Id="rId26" Type="http://schemas.openxmlformats.org/officeDocument/2006/relationships/image" Target="../media/image311.wmf"/><Relationship Id="rId3" Type="http://schemas.openxmlformats.org/officeDocument/2006/relationships/image" Target="../media/image257.wmf"/><Relationship Id="rId21" Type="http://schemas.openxmlformats.org/officeDocument/2006/relationships/image" Target="../media/image303.wmf"/><Relationship Id="rId7" Type="http://schemas.openxmlformats.org/officeDocument/2006/relationships/image" Target="../media/image261.emf"/><Relationship Id="rId12" Type="http://schemas.openxmlformats.org/officeDocument/2006/relationships/image" Target="../media/image296.wmf"/><Relationship Id="rId17" Type="http://schemas.openxmlformats.org/officeDocument/2006/relationships/image" Target="../media/image299.wmf"/><Relationship Id="rId25" Type="http://schemas.openxmlformats.org/officeDocument/2006/relationships/image" Target="../media/image310.wmf"/><Relationship Id="rId2" Type="http://schemas.openxmlformats.org/officeDocument/2006/relationships/image" Target="../media/image209.wmf"/><Relationship Id="rId16" Type="http://schemas.openxmlformats.org/officeDocument/2006/relationships/image" Target="../media/image308.wmf"/><Relationship Id="rId20" Type="http://schemas.openxmlformats.org/officeDocument/2006/relationships/image" Target="../media/image302.wmf"/><Relationship Id="rId1" Type="http://schemas.openxmlformats.org/officeDocument/2006/relationships/image" Target="../media/image294.wmf"/><Relationship Id="rId6" Type="http://schemas.openxmlformats.org/officeDocument/2006/relationships/image" Target="../media/image260.wmf"/><Relationship Id="rId11" Type="http://schemas.openxmlformats.org/officeDocument/2006/relationships/image" Target="../media/image264.wmf"/><Relationship Id="rId24" Type="http://schemas.openxmlformats.org/officeDocument/2006/relationships/image" Target="../media/image306.wmf"/><Relationship Id="rId5" Type="http://schemas.openxmlformats.org/officeDocument/2006/relationships/image" Target="../media/image259.wmf"/><Relationship Id="rId15" Type="http://schemas.openxmlformats.org/officeDocument/2006/relationships/image" Target="../media/image297.wmf"/><Relationship Id="rId23" Type="http://schemas.openxmlformats.org/officeDocument/2006/relationships/image" Target="../media/image305.wmf"/><Relationship Id="rId10" Type="http://schemas.openxmlformats.org/officeDocument/2006/relationships/image" Target="../media/image295.wmf"/><Relationship Id="rId19" Type="http://schemas.openxmlformats.org/officeDocument/2006/relationships/image" Target="../media/image301.wmf"/><Relationship Id="rId4" Type="http://schemas.openxmlformats.org/officeDocument/2006/relationships/image" Target="../media/image258.wmf"/><Relationship Id="rId9" Type="http://schemas.openxmlformats.org/officeDocument/2006/relationships/image" Target="../media/image263.wmf"/><Relationship Id="rId14" Type="http://schemas.openxmlformats.org/officeDocument/2006/relationships/image" Target="../media/image267.wmf"/><Relationship Id="rId22" Type="http://schemas.openxmlformats.org/officeDocument/2006/relationships/image" Target="../media/image304.wmf"/></Relationships>
</file>

<file path=ppt/drawings/_rels/vmlDrawing5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3.wmf"/><Relationship Id="rId1" Type="http://schemas.openxmlformats.org/officeDocument/2006/relationships/image" Target="../media/image312.wmf"/></Relationships>
</file>

<file path=ppt/drawings/_rels/vmlDrawing5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2.wmf"/><Relationship Id="rId13" Type="http://schemas.openxmlformats.org/officeDocument/2006/relationships/image" Target="../media/image267.wmf"/><Relationship Id="rId18" Type="http://schemas.openxmlformats.org/officeDocument/2006/relationships/image" Target="../media/image315.wmf"/><Relationship Id="rId3" Type="http://schemas.openxmlformats.org/officeDocument/2006/relationships/image" Target="../media/image257.wmf"/><Relationship Id="rId21" Type="http://schemas.openxmlformats.org/officeDocument/2006/relationships/image" Target="../media/image318.wmf"/><Relationship Id="rId7" Type="http://schemas.openxmlformats.org/officeDocument/2006/relationships/image" Target="../media/image261.emf"/><Relationship Id="rId12" Type="http://schemas.openxmlformats.org/officeDocument/2006/relationships/image" Target="../media/image266.wmf"/><Relationship Id="rId17" Type="http://schemas.openxmlformats.org/officeDocument/2006/relationships/image" Target="../media/image112.wmf"/><Relationship Id="rId2" Type="http://schemas.openxmlformats.org/officeDocument/2006/relationships/image" Target="../media/image209.wmf"/><Relationship Id="rId16" Type="http://schemas.openxmlformats.org/officeDocument/2006/relationships/image" Target="../media/image314.wmf"/><Relationship Id="rId20" Type="http://schemas.openxmlformats.org/officeDocument/2006/relationships/image" Target="../media/image317.wmf"/><Relationship Id="rId1" Type="http://schemas.openxmlformats.org/officeDocument/2006/relationships/image" Target="../media/image256.wmf"/><Relationship Id="rId6" Type="http://schemas.openxmlformats.org/officeDocument/2006/relationships/image" Target="../media/image260.wmf"/><Relationship Id="rId11" Type="http://schemas.openxmlformats.org/officeDocument/2006/relationships/image" Target="../media/image265.wmf"/><Relationship Id="rId24" Type="http://schemas.openxmlformats.org/officeDocument/2006/relationships/image" Target="../media/image321.wmf"/><Relationship Id="rId5" Type="http://schemas.openxmlformats.org/officeDocument/2006/relationships/image" Target="../media/image259.wmf"/><Relationship Id="rId15" Type="http://schemas.openxmlformats.org/officeDocument/2006/relationships/image" Target="../media/image105.wmf"/><Relationship Id="rId23" Type="http://schemas.openxmlformats.org/officeDocument/2006/relationships/image" Target="../media/image320.wmf"/><Relationship Id="rId10" Type="http://schemas.openxmlformats.org/officeDocument/2006/relationships/image" Target="../media/image264.wmf"/><Relationship Id="rId19" Type="http://schemas.openxmlformats.org/officeDocument/2006/relationships/image" Target="../media/image316.wmf"/><Relationship Id="rId4" Type="http://schemas.openxmlformats.org/officeDocument/2006/relationships/image" Target="../media/image258.wmf"/><Relationship Id="rId9" Type="http://schemas.openxmlformats.org/officeDocument/2006/relationships/image" Target="../media/image263.wmf"/><Relationship Id="rId14" Type="http://schemas.openxmlformats.org/officeDocument/2006/relationships/image" Target="../media/image271.emf"/><Relationship Id="rId22" Type="http://schemas.openxmlformats.org/officeDocument/2006/relationships/image" Target="../media/image319.wmf"/></Relationships>
</file>

<file path=ppt/drawings/_rels/vmlDrawing5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9.wmf"/><Relationship Id="rId13" Type="http://schemas.openxmlformats.org/officeDocument/2006/relationships/image" Target="../media/image264.wmf"/><Relationship Id="rId18" Type="http://schemas.openxmlformats.org/officeDocument/2006/relationships/image" Target="../media/image325.wmf"/><Relationship Id="rId3" Type="http://schemas.openxmlformats.org/officeDocument/2006/relationships/image" Target="../media/image324.wmf"/><Relationship Id="rId21" Type="http://schemas.openxmlformats.org/officeDocument/2006/relationships/image" Target="../media/image326.wmf"/><Relationship Id="rId7" Type="http://schemas.openxmlformats.org/officeDocument/2006/relationships/image" Target="../media/image258.wmf"/><Relationship Id="rId12" Type="http://schemas.openxmlformats.org/officeDocument/2006/relationships/image" Target="../media/image263.wmf"/><Relationship Id="rId17" Type="http://schemas.openxmlformats.org/officeDocument/2006/relationships/image" Target="../media/image271.emf"/><Relationship Id="rId2" Type="http://schemas.openxmlformats.org/officeDocument/2006/relationships/image" Target="../media/image323.wmf"/><Relationship Id="rId16" Type="http://schemas.openxmlformats.org/officeDocument/2006/relationships/image" Target="../media/image267.wmf"/><Relationship Id="rId20" Type="http://schemas.openxmlformats.org/officeDocument/2006/relationships/image" Target="../media/image106.wmf"/><Relationship Id="rId1" Type="http://schemas.openxmlformats.org/officeDocument/2006/relationships/image" Target="../media/image322.wmf"/><Relationship Id="rId6" Type="http://schemas.openxmlformats.org/officeDocument/2006/relationships/image" Target="../media/image257.wmf"/><Relationship Id="rId11" Type="http://schemas.openxmlformats.org/officeDocument/2006/relationships/image" Target="../media/image262.wmf"/><Relationship Id="rId5" Type="http://schemas.openxmlformats.org/officeDocument/2006/relationships/image" Target="../media/image209.wmf"/><Relationship Id="rId15" Type="http://schemas.openxmlformats.org/officeDocument/2006/relationships/image" Target="../media/image266.wmf"/><Relationship Id="rId23" Type="http://schemas.openxmlformats.org/officeDocument/2006/relationships/image" Target="../media/image328.wmf"/><Relationship Id="rId10" Type="http://schemas.openxmlformats.org/officeDocument/2006/relationships/image" Target="../media/image261.emf"/><Relationship Id="rId19" Type="http://schemas.openxmlformats.org/officeDocument/2006/relationships/image" Target="../media/image105.wmf"/><Relationship Id="rId4" Type="http://schemas.openxmlformats.org/officeDocument/2006/relationships/image" Target="../media/image256.wmf"/><Relationship Id="rId9" Type="http://schemas.openxmlformats.org/officeDocument/2006/relationships/image" Target="../media/image260.wmf"/><Relationship Id="rId14" Type="http://schemas.openxmlformats.org/officeDocument/2006/relationships/image" Target="../media/image265.wmf"/><Relationship Id="rId22" Type="http://schemas.openxmlformats.org/officeDocument/2006/relationships/image" Target="../media/image327.wmf"/></Relationships>
</file>

<file path=ppt/drawings/_rels/vmlDrawing5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4.wmf"/><Relationship Id="rId13" Type="http://schemas.openxmlformats.org/officeDocument/2006/relationships/image" Target="../media/image339.wmf"/><Relationship Id="rId3" Type="http://schemas.openxmlformats.org/officeDocument/2006/relationships/image" Target="../media/image329.wmf"/><Relationship Id="rId7" Type="http://schemas.openxmlformats.org/officeDocument/2006/relationships/image" Target="../media/image333.wmf"/><Relationship Id="rId12" Type="http://schemas.openxmlformats.org/officeDocument/2006/relationships/image" Target="../media/image338.wmf"/><Relationship Id="rId2" Type="http://schemas.openxmlformats.org/officeDocument/2006/relationships/image" Target="../media/image35.wmf"/><Relationship Id="rId16" Type="http://schemas.openxmlformats.org/officeDocument/2006/relationships/image" Target="../media/image342.wmf"/><Relationship Id="rId1" Type="http://schemas.openxmlformats.org/officeDocument/2006/relationships/image" Target="../media/image33.wmf"/><Relationship Id="rId6" Type="http://schemas.openxmlformats.org/officeDocument/2006/relationships/image" Target="../media/image332.wmf"/><Relationship Id="rId11" Type="http://schemas.openxmlformats.org/officeDocument/2006/relationships/image" Target="../media/image337.wmf"/><Relationship Id="rId5" Type="http://schemas.openxmlformats.org/officeDocument/2006/relationships/image" Target="../media/image331.wmf"/><Relationship Id="rId15" Type="http://schemas.openxmlformats.org/officeDocument/2006/relationships/image" Target="../media/image341.wmf"/><Relationship Id="rId10" Type="http://schemas.openxmlformats.org/officeDocument/2006/relationships/image" Target="../media/image336.wmf"/><Relationship Id="rId4" Type="http://schemas.openxmlformats.org/officeDocument/2006/relationships/image" Target="../media/image330.wmf"/><Relationship Id="rId9" Type="http://schemas.openxmlformats.org/officeDocument/2006/relationships/image" Target="../media/image335.wmf"/><Relationship Id="rId14" Type="http://schemas.openxmlformats.org/officeDocument/2006/relationships/image" Target="../media/image340.w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3.w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4.w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46.wmf"/><Relationship Id="rId7" Type="http://schemas.openxmlformats.org/officeDocument/2006/relationships/image" Target="../media/image42.wmf"/><Relationship Id="rId2" Type="http://schemas.openxmlformats.org/officeDocument/2006/relationships/image" Target="../media/image35.wmf"/><Relationship Id="rId1" Type="http://schemas.openxmlformats.org/officeDocument/2006/relationships/image" Target="../media/image33.wmf"/><Relationship Id="rId6" Type="http://schemas.openxmlformats.org/officeDocument/2006/relationships/image" Target="../media/image49.wmf"/><Relationship Id="rId11" Type="http://schemas.openxmlformats.org/officeDocument/2006/relationships/image" Target="../media/image52.wmf"/><Relationship Id="rId5" Type="http://schemas.openxmlformats.org/officeDocument/2006/relationships/image" Target="../media/image48.wmf"/><Relationship Id="rId10" Type="http://schemas.openxmlformats.org/officeDocument/2006/relationships/image" Target="../media/image51.wmf"/><Relationship Id="rId4" Type="http://schemas.openxmlformats.org/officeDocument/2006/relationships/image" Target="../media/image47.wmf"/><Relationship Id="rId9" Type="http://schemas.openxmlformats.org/officeDocument/2006/relationships/image" Target="../media/image5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EA39E-808D-4063-B9E6-B067F978CAFD}" type="datetimeFigureOut">
              <a:rPr lang="pt-BR" smtClean="0"/>
              <a:t>04/05/2021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063A5-573C-47AC-895B-8C82EFEA4F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82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063A5-573C-47AC-895B-8C82EFEA4F77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3270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063A5-573C-47AC-895B-8C82EFEA4F77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224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063A5-573C-47AC-895B-8C82EFEA4F77}" type="slidenum">
              <a:rPr lang="pt-BR" smtClean="0"/>
              <a:t>60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4621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0F08-1201-4368-9934-58F7D3F577EA}" type="datetimeFigureOut">
              <a:rPr lang="pt-BR" smtClean="0"/>
              <a:t>04/05/2021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31C53-78D3-4085-B3EC-5C4965DBD1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5834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0F08-1201-4368-9934-58F7D3F577EA}" type="datetimeFigureOut">
              <a:rPr lang="pt-BR" smtClean="0"/>
              <a:t>04/05/2021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31C53-78D3-4085-B3EC-5C4965DBD1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1157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0F08-1201-4368-9934-58F7D3F577EA}" type="datetimeFigureOut">
              <a:rPr lang="pt-BR" smtClean="0"/>
              <a:t>04/05/2021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31C53-78D3-4085-B3EC-5C4965DBD1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9785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0F08-1201-4368-9934-58F7D3F577EA}" type="datetimeFigureOut">
              <a:rPr lang="pt-BR" smtClean="0"/>
              <a:t>04/05/2021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31C53-78D3-4085-B3EC-5C4965DBD1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2835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0F08-1201-4368-9934-58F7D3F577EA}" type="datetimeFigureOut">
              <a:rPr lang="pt-BR" smtClean="0"/>
              <a:t>04/05/2021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31C53-78D3-4085-B3EC-5C4965DBD1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5642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0F08-1201-4368-9934-58F7D3F577EA}" type="datetimeFigureOut">
              <a:rPr lang="pt-BR" smtClean="0"/>
              <a:t>04/05/2021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31C53-78D3-4085-B3EC-5C4965DBD1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7456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0F08-1201-4368-9934-58F7D3F577EA}" type="datetimeFigureOut">
              <a:rPr lang="pt-BR" smtClean="0"/>
              <a:t>04/05/2021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31C53-78D3-4085-B3EC-5C4965DBD1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8959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0F08-1201-4368-9934-58F7D3F577EA}" type="datetimeFigureOut">
              <a:rPr lang="pt-BR" smtClean="0"/>
              <a:t>04/05/2021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31C53-78D3-4085-B3EC-5C4965DBD1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6490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0F08-1201-4368-9934-58F7D3F577EA}" type="datetimeFigureOut">
              <a:rPr lang="pt-BR" smtClean="0"/>
              <a:t>04/05/2021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31C53-78D3-4085-B3EC-5C4965DBD1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6181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0F08-1201-4368-9934-58F7D3F577EA}" type="datetimeFigureOut">
              <a:rPr lang="pt-BR" smtClean="0"/>
              <a:t>04/05/2021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31C53-78D3-4085-B3EC-5C4965DBD1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6219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0F08-1201-4368-9934-58F7D3F577EA}" type="datetimeFigureOut">
              <a:rPr lang="pt-BR" smtClean="0"/>
              <a:t>04/05/2021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31C53-78D3-4085-B3EC-5C4965DBD1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6877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B0F08-1201-4368-9934-58F7D3F577EA}" type="datetimeFigureOut">
              <a:rPr lang="pt-BR" smtClean="0"/>
              <a:t>04/05/2021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31C53-78D3-4085-B3EC-5C4965DBD1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844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9.bin"/><Relationship Id="rId5" Type="http://schemas.openxmlformats.org/officeDocument/2006/relationships/image" Target="../media/image55.wmf"/><Relationship Id="rId4" Type="http://schemas.openxmlformats.org/officeDocument/2006/relationships/oleObject" Target="../embeddings/oleObject5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58.wmf"/><Relationship Id="rId4" Type="http://schemas.openxmlformats.org/officeDocument/2006/relationships/oleObject" Target="../embeddings/oleObject6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59.wmf"/><Relationship Id="rId4" Type="http://schemas.openxmlformats.org/officeDocument/2006/relationships/oleObject" Target="../embeddings/oleObject6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6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62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image" Target="../media/image67.wmf"/><Relationship Id="rId18" Type="http://schemas.openxmlformats.org/officeDocument/2006/relationships/oleObject" Target="../embeddings/oleObject72.bin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12" Type="http://schemas.openxmlformats.org/officeDocument/2006/relationships/oleObject" Target="../embeddings/oleObject69.bin"/><Relationship Id="rId17" Type="http://schemas.openxmlformats.org/officeDocument/2006/relationships/image" Target="../media/image6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1.bin"/><Relationship Id="rId20" Type="http://schemas.openxmlformats.org/officeDocument/2006/relationships/oleObject" Target="../embeddings/oleObject73.bin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4.wmf"/><Relationship Id="rId11" Type="http://schemas.openxmlformats.org/officeDocument/2006/relationships/image" Target="../media/image66.wmf"/><Relationship Id="rId5" Type="http://schemas.openxmlformats.org/officeDocument/2006/relationships/oleObject" Target="../embeddings/oleObject65.bin"/><Relationship Id="rId15" Type="http://schemas.openxmlformats.org/officeDocument/2006/relationships/image" Target="../media/image68.wmf"/><Relationship Id="rId10" Type="http://schemas.openxmlformats.org/officeDocument/2006/relationships/oleObject" Target="../embeddings/oleObject68.bin"/><Relationship Id="rId19" Type="http://schemas.openxmlformats.org/officeDocument/2006/relationships/image" Target="../media/image70.wmf"/><Relationship Id="rId4" Type="http://schemas.openxmlformats.org/officeDocument/2006/relationships/image" Target="../media/image63.wmf"/><Relationship Id="rId9" Type="http://schemas.openxmlformats.org/officeDocument/2006/relationships/oleObject" Target="../embeddings/oleObject67.bin"/><Relationship Id="rId14" Type="http://schemas.openxmlformats.org/officeDocument/2006/relationships/oleObject" Target="../embeddings/oleObject7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7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7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73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.pn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13" Type="http://schemas.openxmlformats.org/officeDocument/2006/relationships/image" Target="../media/image80.wmf"/><Relationship Id="rId18" Type="http://schemas.openxmlformats.org/officeDocument/2006/relationships/oleObject" Target="../embeddings/oleObject84.bin"/><Relationship Id="rId3" Type="http://schemas.openxmlformats.org/officeDocument/2006/relationships/image" Target="../media/image75.png"/><Relationship Id="rId7" Type="http://schemas.openxmlformats.org/officeDocument/2006/relationships/image" Target="../media/image77.wmf"/><Relationship Id="rId12" Type="http://schemas.openxmlformats.org/officeDocument/2006/relationships/oleObject" Target="../embeddings/oleObject81.bin"/><Relationship Id="rId17" Type="http://schemas.openxmlformats.org/officeDocument/2006/relationships/image" Target="../media/image8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3.bin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78.bin"/><Relationship Id="rId11" Type="http://schemas.openxmlformats.org/officeDocument/2006/relationships/image" Target="../media/image79.wmf"/><Relationship Id="rId5" Type="http://schemas.openxmlformats.org/officeDocument/2006/relationships/image" Target="../media/image76.wmf"/><Relationship Id="rId15" Type="http://schemas.openxmlformats.org/officeDocument/2006/relationships/image" Target="../media/image81.wmf"/><Relationship Id="rId10" Type="http://schemas.openxmlformats.org/officeDocument/2006/relationships/oleObject" Target="../embeddings/oleObject80.bin"/><Relationship Id="rId19" Type="http://schemas.openxmlformats.org/officeDocument/2006/relationships/image" Target="../media/image83.wmf"/><Relationship Id="rId4" Type="http://schemas.openxmlformats.org/officeDocument/2006/relationships/oleObject" Target="../embeddings/oleObject77.bin"/><Relationship Id="rId9" Type="http://schemas.openxmlformats.org/officeDocument/2006/relationships/image" Target="../media/image78.wmf"/><Relationship Id="rId14" Type="http://schemas.openxmlformats.org/officeDocument/2006/relationships/oleObject" Target="../embeddings/oleObject82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13" Type="http://schemas.openxmlformats.org/officeDocument/2006/relationships/image" Target="../media/image88.wmf"/><Relationship Id="rId3" Type="http://schemas.openxmlformats.org/officeDocument/2006/relationships/image" Target="../media/image91.png"/><Relationship Id="rId7" Type="http://schemas.openxmlformats.org/officeDocument/2006/relationships/image" Target="../media/image85.wmf"/><Relationship Id="rId12" Type="http://schemas.openxmlformats.org/officeDocument/2006/relationships/oleObject" Target="../embeddings/oleObject89.bin"/><Relationship Id="rId17" Type="http://schemas.openxmlformats.org/officeDocument/2006/relationships/image" Target="../media/image9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1.bin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86.bin"/><Relationship Id="rId11" Type="http://schemas.openxmlformats.org/officeDocument/2006/relationships/image" Target="../media/image87.wmf"/><Relationship Id="rId5" Type="http://schemas.openxmlformats.org/officeDocument/2006/relationships/image" Target="../media/image84.wmf"/><Relationship Id="rId15" Type="http://schemas.openxmlformats.org/officeDocument/2006/relationships/image" Target="../media/image89.wmf"/><Relationship Id="rId10" Type="http://schemas.openxmlformats.org/officeDocument/2006/relationships/oleObject" Target="../embeddings/oleObject88.bin"/><Relationship Id="rId4" Type="http://schemas.openxmlformats.org/officeDocument/2006/relationships/oleObject" Target="../embeddings/oleObject85.bin"/><Relationship Id="rId9" Type="http://schemas.openxmlformats.org/officeDocument/2006/relationships/image" Target="../media/image86.wmf"/><Relationship Id="rId14" Type="http://schemas.openxmlformats.org/officeDocument/2006/relationships/oleObject" Target="../embeddings/oleObject90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13" Type="http://schemas.openxmlformats.org/officeDocument/2006/relationships/image" Target="../media/image95.wmf"/><Relationship Id="rId18" Type="http://schemas.openxmlformats.org/officeDocument/2006/relationships/oleObject" Target="../embeddings/oleObject99.bin"/><Relationship Id="rId3" Type="http://schemas.openxmlformats.org/officeDocument/2006/relationships/oleObject" Target="../embeddings/oleObject92.bin"/><Relationship Id="rId7" Type="http://schemas.openxmlformats.org/officeDocument/2006/relationships/oleObject" Target="../embeddings/oleObject94.bin"/><Relationship Id="rId12" Type="http://schemas.openxmlformats.org/officeDocument/2006/relationships/oleObject" Target="../embeddings/oleObject96.bin"/><Relationship Id="rId17" Type="http://schemas.openxmlformats.org/officeDocument/2006/relationships/image" Target="../media/image9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8.bin"/><Relationship Id="rId1" Type="http://schemas.openxmlformats.org/officeDocument/2006/relationships/vmlDrawing" Target="../drawings/vmlDrawing20.vml"/><Relationship Id="rId6" Type="http://schemas.openxmlformats.org/officeDocument/2006/relationships/image" Target="../media/image92.wmf"/><Relationship Id="rId11" Type="http://schemas.openxmlformats.org/officeDocument/2006/relationships/image" Target="../media/image99.jpeg"/><Relationship Id="rId5" Type="http://schemas.openxmlformats.org/officeDocument/2006/relationships/oleObject" Target="../embeddings/oleObject93.bin"/><Relationship Id="rId15" Type="http://schemas.openxmlformats.org/officeDocument/2006/relationships/image" Target="../media/image96.wmf"/><Relationship Id="rId10" Type="http://schemas.openxmlformats.org/officeDocument/2006/relationships/image" Target="../media/image94.wmf"/><Relationship Id="rId19" Type="http://schemas.openxmlformats.org/officeDocument/2006/relationships/image" Target="../media/image98.wmf"/><Relationship Id="rId4" Type="http://schemas.openxmlformats.org/officeDocument/2006/relationships/image" Target="../media/image84.wmf"/><Relationship Id="rId9" Type="http://schemas.openxmlformats.org/officeDocument/2006/relationships/oleObject" Target="../embeddings/oleObject95.bin"/><Relationship Id="rId14" Type="http://schemas.openxmlformats.org/officeDocument/2006/relationships/oleObject" Target="../embeddings/oleObject9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01.wmf"/><Relationship Id="rId5" Type="http://schemas.openxmlformats.org/officeDocument/2006/relationships/oleObject" Target="../embeddings/oleObject101.bin"/><Relationship Id="rId4" Type="http://schemas.openxmlformats.org/officeDocument/2006/relationships/image" Target="../media/image100.wmf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6.wmf"/><Relationship Id="rId18" Type="http://schemas.openxmlformats.org/officeDocument/2006/relationships/oleObject" Target="../embeddings/oleObject109.bin"/><Relationship Id="rId26" Type="http://schemas.openxmlformats.org/officeDocument/2006/relationships/image" Target="../media/image112.wmf"/><Relationship Id="rId39" Type="http://schemas.openxmlformats.org/officeDocument/2006/relationships/oleObject" Target="../embeddings/oleObject120.bin"/><Relationship Id="rId21" Type="http://schemas.openxmlformats.org/officeDocument/2006/relationships/image" Target="../media/image110.wmf"/><Relationship Id="rId34" Type="http://schemas.openxmlformats.org/officeDocument/2006/relationships/image" Target="../media/image116.wmf"/><Relationship Id="rId42" Type="http://schemas.openxmlformats.org/officeDocument/2006/relationships/image" Target="../media/image120.wmf"/><Relationship Id="rId47" Type="http://schemas.openxmlformats.org/officeDocument/2006/relationships/oleObject" Target="../embeddings/oleObject124.bin"/><Relationship Id="rId50" Type="http://schemas.openxmlformats.org/officeDocument/2006/relationships/image" Target="../media/image124.wmf"/><Relationship Id="rId55" Type="http://schemas.openxmlformats.org/officeDocument/2006/relationships/oleObject" Target="../embeddings/oleObject128.bin"/><Relationship Id="rId7" Type="http://schemas.openxmlformats.org/officeDocument/2006/relationships/image" Target="../media/image10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8.bin"/><Relationship Id="rId29" Type="http://schemas.openxmlformats.org/officeDocument/2006/relationships/oleObject" Target="../embeddings/oleObject115.bin"/><Relationship Id="rId11" Type="http://schemas.openxmlformats.org/officeDocument/2006/relationships/image" Target="../media/image105.wmf"/><Relationship Id="rId24" Type="http://schemas.openxmlformats.org/officeDocument/2006/relationships/image" Target="../media/image111.wmf"/><Relationship Id="rId32" Type="http://schemas.openxmlformats.org/officeDocument/2006/relationships/image" Target="../media/image115.wmf"/><Relationship Id="rId37" Type="http://schemas.openxmlformats.org/officeDocument/2006/relationships/oleObject" Target="../embeddings/oleObject119.bin"/><Relationship Id="rId40" Type="http://schemas.openxmlformats.org/officeDocument/2006/relationships/image" Target="../media/image119.wmf"/><Relationship Id="rId45" Type="http://schemas.openxmlformats.org/officeDocument/2006/relationships/oleObject" Target="../embeddings/oleObject123.bin"/><Relationship Id="rId53" Type="http://schemas.openxmlformats.org/officeDocument/2006/relationships/oleObject" Target="../embeddings/oleObject127.bin"/><Relationship Id="rId58" Type="http://schemas.openxmlformats.org/officeDocument/2006/relationships/image" Target="../media/image128.wmf"/><Relationship Id="rId5" Type="http://schemas.openxmlformats.org/officeDocument/2006/relationships/image" Target="../media/image102.wmf"/><Relationship Id="rId19" Type="http://schemas.openxmlformats.org/officeDocument/2006/relationships/image" Target="../media/image109.wmf"/><Relationship Id="rId4" Type="http://schemas.openxmlformats.org/officeDocument/2006/relationships/oleObject" Target="../embeddings/oleObject102.bin"/><Relationship Id="rId9" Type="http://schemas.openxmlformats.org/officeDocument/2006/relationships/image" Target="../media/image104.wmf"/><Relationship Id="rId14" Type="http://schemas.openxmlformats.org/officeDocument/2006/relationships/oleObject" Target="../embeddings/oleObject107.bin"/><Relationship Id="rId22" Type="http://schemas.openxmlformats.org/officeDocument/2006/relationships/oleObject" Target="../embeddings/oleObject111.bin"/><Relationship Id="rId27" Type="http://schemas.openxmlformats.org/officeDocument/2006/relationships/oleObject" Target="../embeddings/oleObject114.bin"/><Relationship Id="rId30" Type="http://schemas.openxmlformats.org/officeDocument/2006/relationships/image" Target="../media/image114.wmf"/><Relationship Id="rId35" Type="http://schemas.openxmlformats.org/officeDocument/2006/relationships/oleObject" Target="../embeddings/oleObject118.bin"/><Relationship Id="rId43" Type="http://schemas.openxmlformats.org/officeDocument/2006/relationships/oleObject" Target="../embeddings/oleObject122.bin"/><Relationship Id="rId48" Type="http://schemas.openxmlformats.org/officeDocument/2006/relationships/image" Target="../media/image123.wmf"/><Relationship Id="rId56" Type="http://schemas.openxmlformats.org/officeDocument/2006/relationships/image" Target="../media/image127.wmf"/><Relationship Id="rId8" Type="http://schemas.openxmlformats.org/officeDocument/2006/relationships/oleObject" Target="../embeddings/oleObject104.bin"/><Relationship Id="rId51" Type="http://schemas.openxmlformats.org/officeDocument/2006/relationships/oleObject" Target="../embeddings/oleObject126.bin"/><Relationship Id="rId3" Type="http://schemas.openxmlformats.org/officeDocument/2006/relationships/notesSlide" Target="../notesSlides/notesSlide2.xml"/><Relationship Id="rId12" Type="http://schemas.openxmlformats.org/officeDocument/2006/relationships/oleObject" Target="../embeddings/oleObject106.bin"/><Relationship Id="rId17" Type="http://schemas.openxmlformats.org/officeDocument/2006/relationships/image" Target="../media/image108.wmf"/><Relationship Id="rId25" Type="http://schemas.openxmlformats.org/officeDocument/2006/relationships/oleObject" Target="../embeddings/oleObject113.bin"/><Relationship Id="rId33" Type="http://schemas.openxmlformats.org/officeDocument/2006/relationships/oleObject" Target="../embeddings/oleObject117.bin"/><Relationship Id="rId38" Type="http://schemas.openxmlformats.org/officeDocument/2006/relationships/image" Target="../media/image118.wmf"/><Relationship Id="rId46" Type="http://schemas.openxmlformats.org/officeDocument/2006/relationships/image" Target="../media/image122.wmf"/><Relationship Id="rId20" Type="http://schemas.openxmlformats.org/officeDocument/2006/relationships/oleObject" Target="../embeddings/oleObject110.bin"/><Relationship Id="rId41" Type="http://schemas.openxmlformats.org/officeDocument/2006/relationships/oleObject" Target="../embeddings/oleObject121.bin"/><Relationship Id="rId54" Type="http://schemas.openxmlformats.org/officeDocument/2006/relationships/image" Target="../media/image126.wmf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03.bin"/><Relationship Id="rId15" Type="http://schemas.openxmlformats.org/officeDocument/2006/relationships/image" Target="../media/image107.wmf"/><Relationship Id="rId23" Type="http://schemas.openxmlformats.org/officeDocument/2006/relationships/oleObject" Target="../embeddings/oleObject112.bin"/><Relationship Id="rId28" Type="http://schemas.openxmlformats.org/officeDocument/2006/relationships/image" Target="../media/image113.emf"/><Relationship Id="rId36" Type="http://schemas.openxmlformats.org/officeDocument/2006/relationships/image" Target="../media/image117.wmf"/><Relationship Id="rId49" Type="http://schemas.openxmlformats.org/officeDocument/2006/relationships/oleObject" Target="../embeddings/oleObject125.bin"/><Relationship Id="rId57" Type="http://schemas.openxmlformats.org/officeDocument/2006/relationships/oleObject" Target="../embeddings/oleObject129.bin"/><Relationship Id="rId10" Type="http://schemas.openxmlformats.org/officeDocument/2006/relationships/oleObject" Target="../embeddings/oleObject105.bin"/><Relationship Id="rId31" Type="http://schemas.openxmlformats.org/officeDocument/2006/relationships/oleObject" Target="../embeddings/oleObject116.bin"/><Relationship Id="rId44" Type="http://schemas.openxmlformats.org/officeDocument/2006/relationships/image" Target="../media/image121.wmf"/><Relationship Id="rId52" Type="http://schemas.openxmlformats.org/officeDocument/2006/relationships/image" Target="../media/image125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2.bin"/><Relationship Id="rId13" Type="http://schemas.openxmlformats.org/officeDocument/2006/relationships/image" Target="../media/image133.wmf"/><Relationship Id="rId3" Type="http://schemas.openxmlformats.org/officeDocument/2006/relationships/oleObject" Target="../embeddings/oleObject130.bin"/><Relationship Id="rId7" Type="http://schemas.openxmlformats.org/officeDocument/2006/relationships/image" Target="../media/image130.wmf"/><Relationship Id="rId12" Type="http://schemas.openxmlformats.org/officeDocument/2006/relationships/oleObject" Target="../embeddings/oleObject1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31.bin"/><Relationship Id="rId11" Type="http://schemas.openxmlformats.org/officeDocument/2006/relationships/image" Target="../media/image132.wmf"/><Relationship Id="rId5" Type="http://schemas.openxmlformats.org/officeDocument/2006/relationships/image" Target="../media/image134.png"/><Relationship Id="rId10" Type="http://schemas.openxmlformats.org/officeDocument/2006/relationships/oleObject" Target="../embeddings/oleObject133.bin"/><Relationship Id="rId4" Type="http://schemas.openxmlformats.org/officeDocument/2006/relationships/image" Target="../media/image129.wmf"/><Relationship Id="rId9" Type="http://schemas.openxmlformats.org/officeDocument/2006/relationships/image" Target="../media/image131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135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8.bin"/><Relationship Id="rId3" Type="http://schemas.openxmlformats.org/officeDocument/2006/relationships/image" Target="../media/image140.png"/><Relationship Id="rId7" Type="http://schemas.openxmlformats.org/officeDocument/2006/relationships/image" Target="../media/image1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37.bin"/><Relationship Id="rId11" Type="http://schemas.openxmlformats.org/officeDocument/2006/relationships/image" Target="../media/image139.wmf"/><Relationship Id="rId5" Type="http://schemas.openxmlformats.org/officeDocument/2006/relationships/image" Target="../media/image136.wmf"/><Relationship Id="rId10" Type="http://schemas.openxmlformats.org/officeDocument/2006/relationships/oleObject" Target="../embeddings/oleObject139.bin"/><Relationship Id="rId4" Type="http://schemas.openxmlformats.org/officeDocument/2006/relationships/oleObject" Target="../embeddings/oleObject136.bin"/><Relationship Id="rId9" Type="http://schemas.openxmlformats.org/officeDocument/2006/relationships/image" Target="../media/image138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wmf"/><Relationship Id="rId13" Type="http://schemas.openxmlformats.org/officeDocument/2006/relationships/oleObject" Target="../embeddings/oleObject145.bin"/><Relationship Id="rId18" Type="http://schemas.openxmlformats.org/officeDocument/2006/relationships/image" Target="../media/image147.wmf"/><Relationship Id="rId26" Type="http://schemas.openxmlformats.org/officeDocument/2006/relationships/image" Target="../media/image149.wmf"/><Relationship Id="rId3" Type="http://schemas.openxmlformats.org/officeDocument/2006/relationships/oleObject" Target="../embeddings/oleObject140.bin"/><Relationship Id="rId21" Type="http://schemas.openxmlformats.org/officeDocument/2006/relationships/oleObject" Target="../embeddings/oleObject149.bin"/><Relationship Id="rId7" Type="http://schemas.openxmlformats.org/officeDocument/2006/relationships/oleObject" Target="../embeddings/oleObject142.bin"/><Relationship Id="rId12" Type="http://schemas.openxmlformats.org/officeDocument/2006/relationships/image" Target="../media/image144.wmf"/><Relationship Id="rId17" Type="http://schemas.openxmlformats.org/officeDocument/2006/relationships/oleObject" Target="../embeddings/oleObject147.bin"/><Relationship Id="rId25" Type="http://schemas.openxmlformats.org/officeDocument/2006/relationships/oleObject" Target="../embeddings/oleObject15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6.wmf"/><Relationship Id="rId20" Type="http://schemas.openxmlformats.org/officeDocument/2006/relationships/image" Target="../media/image148.wmf"/><Relationship Id="rId29" Type="http://schemas.openxmlformats.org/officeDocument/2006/relationships/oleObject" Target="../embeddings/oleObject153.bin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42.wmf"/><Relationship Id="rId11" Type="http://schemas.openxmlformats.org/officeDocument/2006/relationships/oleObject" Target="../embeddings/oleObject144.bin"/><Relationship Id="rId24" Type="http://schemas.openxmlformats.org/officeDocument/2006/relationships/image" Target="../media/image138.wmf"/><Relationship Id="rId5" Type="http://schemas.openxmlformats.org/officeDocument/2006/relationships/oleObject" Target="../embeddings/oleObject141.bin"/><Relationship Id="rId15" Type="http://schemas.openxmlformats.org/officeDocument/2006/relationships/oleObject" Target="../embeddings/oleObject146.bin"/><Relationship Id="rId23" Type="http://schemas.openxmlformats.org/officeDocument/2006/relationships/oleObject" Target="../embeddings/oleObject150.bin"/><Relationship Id="rId28" Type="http://schemas.openxmlformats.org/officeDocument/2006/relationships/image" Target="../media/image150.wmf"/><Relationship Id="rId10" Type="http://schemas.openxmlformats.org/officeDocument/2006/relationships/image" Target="../media/image139.wmf"/><Relationship Id="rId19" Type="http://schemas.openxmlformats.org/officeDocument/2006/relationships/oleObject" Target="../embeddings/oleObject148.bin"/><Relationship Id="rId4" Type="http://schemas.openxmlformats.org/officeDocument/2006/relationships/image" Target="../media/image141.wmf"/><Relationship Id="rId9" Type="http://schemas.openxmlformats.org/officeDocument/2006/relationships/oleObject" Target="../embeddings/oleObject143.bin"/><Relationship Id="rId14" Type="http://schemas.openxmlformats.org/officeDocument/2006/relationships/image" Target="../media/image145.wmf"/><Relationship Id="rId22" Type="http://schemas.openxmlformats.org/officeDocument/2006/relationships/image" Target="../media/image137.wmf"/><Relationship Id="rId27" Type="http://schemas.openxmlformats.org/officeDocument/2006/relationships/oleObject" Target="../embeddings/oleObject152.bin"/><Relationship Id="rId30" Type="http://schemas.openxmlformats.org/officeDocument/2006/relationships/image" Target="../media/image151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0.wmf"/><Relationship Id="rId18" Type="http://schemas.openxmlformats.org/officeDocument/2006/relationships/oleObject" Target="../embeddings/oleObject12.bin"/><Relationship Id="rId3" Type="http://schemas.openxmlformats.org/officeDocument/2006/relationships/image" Target="../media/image1.png"/><Relationship Id="rId7" Type="http://schemas.openxmlformats.org/officeDocument/2006/relationships/image" Target="../media/image7.wmf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5" Type="http://schemas.openxmlformats.org/officeDocument/2006/relationships/image" Target="../media/image11.emf"/><Relationship Id="rId10" Type="http://schemas.openxmlformats.org/officeDocument/2006/relationships/oleObject" Target="../embeddings/oleObject8.bin"/><Relationship Id="rId19" Type="http://schemas.openxmlformats.org/officeDocument/2006/relationships/image" Target="../media/image13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10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wmf"/><Relationship Id="rId13" Type="http://schemas.openxmlformats.org/officeDocument/2006/relationships/oleObject" Target="../embeddings/oleObject159.bin"/><Relationship Id="rId18" Type="http://schemas.openxmlformats.org/officeDocument/2006/relationships/image" Target="../media/image148.wmf"/><Relationship Id="rId26" Type="http://schemas.openxmlformats.org/officeDocument/2006/relationships/image" Target="../media/image150.wmf"/><Relationship Id="rId3" Type="http://schemas.openxmlformats.org/officeDocument/2006/relationships/oleObject" Target="../embeddings/oleObject154.bin"/><Relationship Id="rId21" Type="http://schemas.openxmlformats.org/officeDocument/2006/relationships/oleObject" Target="../embeddings/oleObject163.bin"/><Relationship Id="rId7" Type="http://schemas.openxmlformats.org/officeDocument/2006/relationships/oleObject" Target="../embeddings/oleObject156.bin"/><Relationship Id="rId12" Type="http://schemas.openxmlformats.org/officeDocument/2006/relationships/image" Target="../media/image145.wmf"/><Relationship Id="rId17" Type="http://schemas.openxmlformats.org/officeDocument/2006/relationships/oleObject" Target="../embeddings/oleObject161.bin"/><Relationship Id="rId25" Type="http://schemas.openxmlformats.org/officeDocument/2006/relationships/oleObject" Target="../embeddings/oleObject16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7.wmf"/><Relationship Id="rId20" Type="http://schemas.openxmlformats.org/officeDocument/2006/relationships/image" Target="../media/image137.wmf"/><Relationship Id="rId29" Type="http://schemas.openxmlformats.org/officeDocument/2006/relationships/oleObject" Target="../embeddings/oleObject167.bin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42.wmf"/><Relationship Id="rId11" Type="http://schemas.openxmlformats.org/officeDocument/2006/relationships/oleObject" Target="../embeddings/oleObject158.bin"/><Relationship Id="rId24" Type="http://schemas.openxmlformats.org/officeDocument/2006/relationships/image" Target="../media/image149.wmf"/><Relationship Id="rId5" Type="http://schemas.openxmlformats.org/officeDocument/2006/relationships/oleObject" Target="../embeddings/oleObject155.bin"/><Relationship Id="rId15" Type="http://schemas.openxmlformats.org/officeDocument/2006/relationships/oleObject" Target="../embeddings/oleObject160.bin"/><Relationship Id="rId23" Type="http://schemas.openxmlformats.org/officeDocument/2006/relationships/oleObject" Target="../embeddings/oleObject164.bin"/><Relationship Id="rId28" Type="http://schemas.openxmlformats.org/officeDocument/2006/relationships/image" Target="../media/image151.wmf"/><Relationship Id="rId10" Type="http://schemas.openxmlformats.org/officeDocument/2006/relationships/image" Target="../media/image139.wmf"/><Relationship Id="rId19" Type="http://schemas.openxmlformats.org/officeDocument/2006/relationships/oleObject" Target="../embeddings/oleObject162.bin"/><Relationship Id="rId4" Type="http://schemas.openxmlformats.org/officeDocument/2006/relationships/image" Target="../media/image141.wmf"/><Relationship Id="rId9" Type="http://schemas.openxmlformats.org/officeDocument/2006/relationships/oleObject" Target="../embeddings/oleObject157.bin"/><Relationship Id="rId14" Type="http://schemas.openxmlformats.org/officeDocument/2006/relationships/image" Target="../media/image146.wmf"/><Relationship Id="rId22" Type="http://schemas.openxmlformats.org/officeDocument/2006/relationships/image" Target="../media/image138.wmf"/><Relationship Id="rId27" Type="http://schemas.openxmlformats.org/officeDocument/2006/relationships/oleObject" Target="../embeddings/oleObject166.bin"/><Relationship Id="rId30" Type="http://schemas.openxmlformats.org/officeDocument/2006/relationships/image" Target="../media/image152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15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154.wmf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75.bin"/><Relationship Id="rId18" Type="http://schemas.openxmlformats.org/officeDocument/2006/relationships/image" Target="../media/image148.wmf"/><Relationship Id="rId26" Type="http://schemas.openxmlformats.org/officeDocument/2006/relationships/image" Target="../media/image150.wmf"/><Relationship Id="rId3" Type="http://schemas.openxmlformats.org/officeDocument/2006/relationships/oleObject" Target="../embeddings/oleObject170.bin"/><Relationship Id="rId21" Type="http://schemas.openxmlformats.org/officeDocument/2006/relationships/oleObject" Target="../embeddings/oleObject179.bin"/><Relationship Id="rId34" Type="http://schemas.openxmlformats.org/officeDocument/2006/relationships/image" Target="../media/image157.wmf"/><Relationship Id="rId7" Type="http://schemas.openxmlformats.org/officeDocument/2006/relationships/oleObject" Target="../embeddings/oleObject172.bin"/><Relationship Id="rId12" Type="http://schemas.openxmlformats.org/officeDocument/2006/relationships/image" Target="../media/image145.wmf"/><Relationship Id="rId17" Type="http://schemas.openxmlformats.org/officeDocument/2006/relationships/oleObject" Target="../embeddings/oleObject177.bin"/><Relationship Id="rId25" Type="http://schemas.openxmlformats.org/officeDocument/2006/relationships/oleObject" Target="../embeddings/oleObject181.bin"/><Relationship Id="rId33" Type="http://schemas.openxmlformats.org/officeDocument/2006/relationships/oleObject" Target="../embeddings/oleObject18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7.wmf"/><Relationship Id="rId20" Type="http://schemas.openxmlformats.org/officeDocument/2006/relationships/image" Target="../media/image137.wmf"/><Relationship Id="rId29" Type="http://schemas.openxmlformats.org/officeDocument/2006/relationships/oleObject" Target="../embeddings/oleObject183.bin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42.wmf"/><Relationship Id="rId11" Type="http://schemas.openxmlformats.org/officeDocument/2006/relationships/oleObject" Target="../embeddings/oleObject174.bin"/><Relationship Id="rId24" Type="http://schemas.openxmlformats.org/officeDocument/2006/relationships/image" Target="../media/image149.wmf"/><Relationship Id="rId32" Type="http://schemas.openxmlformats.org/officeDocument/2006/relationships/image" Target="../media/image156.wmf"/><Relationship Id="rId5" Type="http://schemas.openxmlformats.org/officeDocument/2006/relationships/oleObject" Target="../embeddings/oleObject171.bin"/><Relationship Id="rId15" Type="http://schemas.openxmlformats.org/officeDocument/2006/relationships/oleObject" Target="../embeddings/oleObject176.bin"/><Relationship Id="rId23" Type="http://schemas.openxmlformats.org/officeDocument/2006/relationships/oleObject" Target="../embeddings/oleObject180.bin"/><Relationship Id="rId28" Type="http://schemas.openxmlformats.org/officeDocument/2006/relationships/image" Target="../media/image151.wmf"/><Relationship Id="rId10" Type="http://schemas.openxmlformats.org/officeDocument/2006/relationships/image" Target="../media/image139.wmf"/><Relationship Id="rId19" Type="http://schemas.openxmlformats.org/officeDocument/2006/relationships/oleObject" Target="../embeddings/oleObject178.bin"/><Relationship Id="rId31" Type="http://schemas.openxmlformats.org/officeDocument/2006/relationships/oleObject" Target="../embeddings/oleObject184.bin"/><Relationship Id="rId4" Type="http://schemas.openxmlformats.org/officeDocument/2006/relationships/image" Target="../media/image141.wmf"/><Relationship Id="rId9" Type="http://schemas.openxmlformats.org/officeDocument/2006/relationships/oleObject" Target="../embeddings/oleObject173.bin"/><Relationship Id="rId14" Type="http://schemas.openxmlformats.org/officeDocument/2006/relationships/image" Target="../media/image146.wmf"/><Relationship Id="rId22" Type="http://schemas.openxmlformats.org/officeDocument/2006/relationships/image" Target="../media/image138.wmf"/><Relationship Id="rId27" Type="http://schemas.openxmlformats.org/officeDocument/2006/relationships/oleObject" Target="../embeddings/oleObject182.bin"/><Relationship Id="rId30" Type="http://schemas.openxmlformats.org/officeDocument/2006/relationships/image" Target="../media/image155.wmf"/><Relationship Id="rId8" Type="http://schemas.openxmlformats.org/officeDocument/2006/relationships/image" Target="../media/image143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wmf"/><Relationship Id="rId13" Type="http://schemas.openxmlformats.org/officeDocument/2006/relationships/oleObject" Target="../embeddings/oleObject191.bin"/><Relationship Id="rId18" Type="http://schemas.openxmlformats.org/officeDocument/2006/relationships/image" Target="../media/image148.wmf"/><Relationship Id="rId26" Type="http://schemas.openxmlformats.org/officeDocument/2006/relationships/image" Target="../media/image159.wmf"/><Relationship Id="rId3" Type="http://schemas.openxmlformats.org/officeDocument/2006/relationships/oleObject" Target="../embeddings/oleObject186.bin"/><Relationship Id="rId21" Type="http://schemas.openxmlformats.org/officeDocument/2006/relationships/oleObject" Target="../embeddings/oleObject195.bin"/><Relationship Id="rId7" Type="http://schemas.openxmlformats.org/officeDocument/2006/relationships/oleObject" Target="../embeddings/oleObject188.bin"/><Relationship Id="rId12" Type="http://schemas.openxmlformats.org/officeDocument/2006/relationships/image" Target="../media/image145.wmf"/><Relationship Id="rId17" Type="http://schemas.openxmlformats.org/officeDocument/2006/relationships/oleObject" Target="../embeddings/oleObject193.bin"/><Relationship Id="rId25" Type="http://schemas.openxmlformats.org/officeDocument/2006/relationships/oleObject" Target="../embeddings/oleObject19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7.wmf"/><Relationship Id="rId20" Type="http://schemas.openxmlformats.org/officeDocument/2006/relationships/image" Target="../media/image137.wmf"/><Relationship Id="rId29" Type="http://schemas.openxmlformats.org/officeDocument/2006/relationships/oleObject" Target="../embeddings/oleObject199.bin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42.wmf"/><Relationship Id="rId11" Type="http://schemas.openxmlformats.org/officeDocument/2006/relationships/oleObject" Target="../embeddings/oleObject190.bin"/><Relationship Id="rId24" Type="http://schemas.openxmlformats.org/officeDocument/2006/relationships/image" Target="../media/image158.wmf"/><Relationship Id="rId5" Type="http://schemas.openxmlformats.org/officeDocument/2006/relationships/oleObject" Target="../embeddings/oleObject187.bin"/><Relationship Id="rId15" Type="http://schemas.openxmlformats.org/officeDocument/2006/relationships/oleObject" Target="../embeddings/oleObject192.bin"/><Relationship Id="rId23" Type="http://schemas.openxmlformats.org/officeDocument/2006/relationships/oleObject" Target="../embeddings/oleObject196.bin"/><Relationship Id="rId28" Type="http://schemas.openxmlformats.org/officeDocument/2006/relationships/image" Target="../media/image160.wmf"/><Relationship Id="rId10" Type="http://schemas.openxmlformats.org/officeDocument/2006/relationships/image" Target="../media/image139.wmf"/><Relationship Id="rId19" Type="http://schemas.openxmlformats.org/officeDocument/2006/relationships/oleObject" Target="../embeddings/oleObject194.bin"/><Relationship Id="rId4" Type="http://schemas.openxmlformats.org/officeDocument/2006/relationships/image" Target="../media/image141.wmf"/><Relationship Id="rId9" Type="http://schemas.openxmlformats.org/officeDocument/2006/relationships/oleObject" Target="../embeddings/oleObject189.bin"/><Relationship Id="rId14" Type="http://schemas.openxmlformats.org/officeDocument/2006/relationships/image" Target="../media/image146.wmf"/><Relationship Id="rId22" Type="http://schemas.openxmlformats.org/officeDocument/2006/relationships/image" Target="../media/image138.wmf"/><Relationship Id="rId27" Type="http://schemas.openxmlformats.org/officeDocument/2006/relationships/oleObject" Target="../embeddings/oleObject198.bin"/><Relationship Id="rId30" Type="http://schemas.openxmlformats.org/officeDocument/2006/relationships/image" Target="../media/image161.wmf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05.bin"/><Relationship Id="rId18" Type="http://schemas.openxmlformats.org/officeDocument/2006/relationships/image" Target="../media/image148.wmf"/><Relationship Id="rId26" Type="http://schemas.openxmlformats.org/officeDocument/2006/relationships/image" Target="../media/image150.wmf"/><Relationship Id="rId39" Type="http://schemas.openxmlformats.org/officeDocument/2006/relationships/image" Target="../media/image166.wmf"/><Relationship Id="rId21" Type="http://schemas.openxmlformats.org/officeDocument/2006/relationships/oleObject" Target="../embeddings/oleObject209.bin"/><Relationship Id="rId34" Type="http://schemas.openxmlformats.org/officeDocument/2006/relationships/image" Target="../media/image164.wmf"/><Relationship Id="rId42" Type="http://schemas.openxmlformats.org/officeDocument/2006/relationships/oleObject" Target="../embeddings/oleObject219.bin"/><Relationship Id="rId7" Type="http://schemas.openxmlformats.org/officeDocument/2006/relationships/oleObject" Target="../embeddings/oleObject20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7.wmf"/><Relationship Id="rId29" Type="http://schemas.openxmlformats.org/officeDocument/2006/relationships/oleObject" Target="../embeddings/oleObject213.bin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42.wmf"/><Relationship Id="rId11" Type="http://schemas.openxmlformats.org/officeDocument/2006/relationships/oleObject" Target="../embeddings/oleObject204.bin"/><Relationship Id="rId24" Type="http://schemas.openxmlformats.org/officeDocument/2006/relationships/image" Target="../media/image149.wmf"/><Relationship Id="rId32" Type="http://schemas.openxmlformats.org/officeDocument/2006/relationships/image" Target="../media/image163.wmf"/><Relationship Id="rId37" Type="http://schemas.openxmlformats.org/officeDocument/2006/relationships/image" Target="../media/image170.png"/><Relationship Id="rId40" Type="http://schemas.openxmlformats.org/officeDocument/2006/relationships/oleObject" Target="../embeddings/oleObject218.bin"/><Relationship Id="rId45" Type="http://schemas.openxmlformats.org/officeDocument/2006/relationships/image" Target="../media/image169.wmf"/><Relationship Id="rId5" Type="http://schemas.openxmlformats.org/officeDocument/2006/relationships/oleObject" Target="../embeddings/oleObject201.bin"/><Relationship Id="rId15" Type="http://schemas.openxmlformats.org/officeDocument/2006/relationships/oleObject" Target="../embeddings/oleObject206.bin"/><Relationship Id="rId23" Type="http://schemas.openxmlformats.org/officeDocument/2006/relationships/oleObject" Target="../embeddings/oleObject210.bin"/><Relationship Id="rId28" Type="http://schemas.openxmlformats.org/officeDocument/2006/relationships/image" Target="../media/image151.wmf"/><Relationship Id="rId36" Type="http://schemas.openxmlformats.org/officeDocument/2006/relationships/image" Target="../media/image165.wmf"/><Relationship Id="rId10" Type="http://schemas.openxmlformats.org/officeDocument/2006/relationships/image" Target="../media/image139.wmf"/><Relationship Id="rId19" Type="http://schemas.openxmlformats.org/officeDocument/2006/relationships/oleObject" Target="../embeddings/oleObject208.bin"/><Relationship Id="rId31" Type="http://schemas.openxmlformats.org/officeDocument/2006/relationships/oleObject" Target="../embeddings/oleObject214.bin"/><Relationship Id="rId44" Type="http://schemas.openxmlformats.org/officeDocument/2006/relationships/oleObject" Target="../embeddings/oleObject220.bin"/><Relationship Id="rId4" Type="http://schemas.openxmlformats.org/officeDocument/2006/relationships/image" Target="../media/image141.wmf"/><Relationship Id="rId9" Type="http://schemas.openxmlformats.org/officeDocument/2006/relationships/oleObject" Target="../embeddings/oleObject203.bin"/><Relationship Id="rId14" Type="http://schemas.openxmlformats.org/officeDocument/2006/relationships/image" Target="../media/image146.wmf"/><Relationship Id="rId22" Type="http://schemas.openxmlformats.org/officeDocument/2006/relationships/image" Target="../media/image138.wmf"/><Relationship Id="rId27" Type="http://schemas.openxmlformats.org/officeDocument/2006/relationships/oleObject" Target="../embeddings/oleObject212.bin"/><Relationship Id="rId30" Type="http://schemas.openxmlformats.org/officeDocument/2006/relationships/image" Target="../media/image162.wmf"/><Relationship Id="rId35" Type="http://schemas.openxmlformats.org/officeDocument/2006/relationships/oleObject" Target="../embeddings/oleObject216.bin"/><Relationship Id="rId43" Type="http://schemas.openxmlformats.org/officeDocument/2006/relationships/image" Target="../media/image168.wmf"/><Relationship Id="rId8" Type="http://schemas.openxmlformats.org/officeDocument/2006/relationships/image" Target="../media/image143.wmf"/><Relationship Id="rId3" Type="http://schemas.openxmlformats.org/officeDocument/2006/relationships/oleObject" Target="../embeddings/oleObject200.bin"/><Relationship Id="rId12" Type="http://schemas.openxmlformats.org/officeDocument/2006/relationships/image" Target="../media/image145.wmf"/><Relationship Id="rId17" Type="http://schemas.openxmlformats.org/officeDocument/2006/relationships/oleObject" Target="../embeddings/oleObject207.bin"/><Relationship Id="rId25" Type="http://schemas.openxmlformats.org/officeDocument/2006/relationships/oleObject" Target="../embeddings/oleObject211.bin"/><Relationship Id="rId33" Type="http://schemas.openxmlformats.org/officeDocument/2006/relationships/oleObject" Target="../embeddings/oleObject215.bin"/><Relationship Id="rId38" Type="http://schemas.openxmlformats.org/officeDocument/2006/relationships/oleObject" Target="../embeddings/oleObject217.bin"/><Relationship Id="rId20" Type="http://schemas.openxmlformats.org/officeDocument/2006/relationships/image" Target="../media/image137.wmf"/><Relationship Id="rId41" Type="http://schemas.openxmlformats.org/officeDocument/2006/relationships/image" Target="../media/image167.wmf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26.bin"/><Relationship Id="rId18" Type="http://schemas.openxmlformats.org/officeDocument/2006/relationships/image" Target="../media/image148.wmf"/><Relationship Id="rId26" Type="http://schemas.openxmlformats.org/officeDocument/2006/relationships/image" Target="../media/image159.wmf"/><Relationship Id="rId39" Type="http://schemas.openxmlformats.org/officeDocument/2006/relationships/image" Target="../media/image174.wmf"/><Relationship Id="rId21" Type="http://schemas.openxmlformats.org/officeDocument/2006/relationships/oleObject" Target="../embeddings/oleObject230.bin"/><Relationship Id="rId34" Type="http://schemas.openxmlformats.org/officeDocument/2006/relationships/oleObject" Target="../embeddings/oleObject236.bin"/><Relationship Id="rId42" Type="http://schemas.openxmlformats.org/officeDocument/2006/relationships/oleObject" Target="../embeddings/oleObject240.bin"/><Relationship Id="rId7" Type="http://schemas.openxmlformats.org/officeDocument/2006/relationships/oleObject" Target="../embeddings/oleObject22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7.wmf"/><Relationship Id="rId20" Type="http://schemas.openxmlformats.org/officeDocument/2006/relationships/image" Target="../media/image137.wmf"/><Relationship Id="rId29" Type="http://schemas.openxmlformats.org/officeDocument/2006/relationships/oleObject" Target="../embeddings/oleObject234.bin"/><Relationship Id="rId41" Type="http://schemas.openxmlformats.org/officeDocument/2006/relationships/image" Target="../media/image175.wmf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42.wmf"/><Relationship Id="rId11" Type="http://schemas.openxmlformats.org/officeDocument/2006/relationships/oleObject" Target="../embeddings/oleObject225.bin"/><Relationship Id="rId24" Type="http://schemas.openxmlformats.org/officeDocument/2006/relationships/image" Target="../media/image158.wmf"/><Relationship Id="rId32" Type="http://schemas.openxmlformats.org/officeDocument/2006/relationships/oleObject" Target="../embeddings/oleObject235.bin"/><Relationship Id="rId37" Type="http://schemas.openxmlformats.org/officeDocument/2006/relationships/image" Target="../media/image173.wmf"/><Relationship Id="rId40" Type="http://schemas.openxmlformats.org/officeDocument/2006/relationships/oleObject" Target="../embeddings/oleObject239.bin"/><Relationship Id="rId5" Type="http://schemas.openxmlformats.org/officeDocument/2006/relationships/oleObject" Target="../embeddings/oleObject222.bin"/><Relationship Id="rId15" Type="http://schemas.openxmlformats.org/officeDocument/2006/relationships/oleObject" Target="../embeddings/oleObject227.bin"/><Relationship Id="rId23" Type="http://schemas.openxmlformats.org/officeDocument/2006/relationships/oleObject" Target="../embeddings/oleObject231.bin"/><Relationship Id="rId28" Type="http://schemas.openxmlformats.org/officeDocument/2006/relationships/image" Target="../media/image160.wmf"/><Relationship Id="rId36" Type="http://schemas.openxmlformats.org/officeDocument/2006/relationships/oleObject" Target="../embeddings/oleObject237.bin"/><Relationship Id="rId10" Type="http://schemas.openxmlformats.org/officeDocument/2006/relationships/image" Target="../media/image139.wmf"/><Relationship Id="rId19" Type="http://schemas.openxmlformats.org/officeDocument/2006/relationships/oleObject" Target="../embeddings/oleObject229.bin"/><Relationship Id="rId31" Type="http://schemas.openxmlformats.org/officeDocument/2006/relationships/image" Target="../media/image170.png"/><Relationship Id="rId4" Type="http://schemas.openxmlformats.org/officeDocument/2006/relationships/image" Target="../media/image141.wmf"/><Relationship Id="rId9" Type="http://schemas.openxmlformats.org/officeDocument/2006/relationships/oleObject" Target="../embeddings/oleObject224.bin"/><Relationship Id="rId14" Type="http://schemas.openxmlformats.org/officeDocument/2006/relationships/image" Target="../media/image146.wmf"/><Relationship Id="rId22" Type="http://schemas.openxmlformats.org/officeDocument/2006/relationships/image" Target="../media/image138.wmf"/><Relationship Id="rId27" Type="http://schemas.openxmlformats.org/officeDocument/2006/relationships/oleObject" Target="../embeddings/oleObject233.bin"/><Relationship Id="rId30" Type="http://schemas.openxmlformats.org/officeDocument/2006/relationships/image" Target="../media/image161.wmf"/><Relationship Id="rId35" Type="http://schemas.openxmlformats.org/officeDocument/2006/relationships/image" Target="../media/image172.wmf"/><Relationship Id="rId43" Type="http://schemas.openxmlformats.org/officeDocument/2006/relationships/image" Target="../media/image176.wmf"/><Relationship Id="rId8" Type="http://schemas.openxmlformats.org/officeDocument/2006/relationships/image" Target="../media/image143.wmf"/><Relationship Id="rId3" Type="http://schemas.openxmlformats.org/officeDocument/2006/relationships/oleObject" Target="../embeddings/oleObject221.bin"/><Relationship Id="rId12" Type="http://schemas.openxmlformats.org/officeDocument/2006/relationships/image" Target="../media/image145.wmf"/><Relationship Id="rId17" Type="http://schemas.openxmlformats.org/officeDocument/2006/relationships/oleObject" Target="../embeddings/oleObject228.bin"/><Relationship Id="rId25" Type="http://schemas.openxmlformats.org/officeDocument/2006/relationships/oleObject" Target="../embeddings/oleObject232.bin"/><Relationship Id="rId33" Type="http://schemas.openxmlformats.org/officeDocument/2006/relationships/image" Target="../media/image171.wmf"/><Relationship Id="rId38" Type="http://schemas.openxmlformats.org/officeDocument/2006/relationships/oleObject" Target="../embeddings/oleObject238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wmf"/><Relationship Id="rId3" Type="http://schemas.openxmlformats.org/officeDocument/2006/relationships/oleObject" Target="../embeddings/oleObject241.bin"/><Relationship Id="rId7" Type="http://schemas.openxmlformats.org/officeDocument/2006/relationships/oleObject" Target="../embeddings/oleObject2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37.wmf"/><Relationship Id="rId5" Type="http://schemas.openxmlformats.org/officeDocument/2006/relationships/oleObject" Target="../embeddings/oleObject242.bin"/><Relationship Id="rId4" Type="http://schemas.openxmlformats.org/officeDocument/2006/relationships/image" Target="../media/image148.wmf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49.bin"/><Relationship Id="rId18" Type="http://schemas.openxmlformats.org/officeDocument/2006/relationships/image" Target="../media/image148.wmf"/><Relationship Id="rId26" Type="http://schemas.openxmlformats.org/officeDocument/2006/relationships/oleObject" Target="../embeddings/oleObject255.bin"/><Relationship Id="rId39" Type="http://schemas.openxmlformats.org/officeDocument/2006/relationships/image" Target="../media/image184.wmf"/><Relationship Id="rId21" Type="http://schemas.openxmlformats.org/officeDocument/2006/relationships/oleObject" Target="../embeddings/oleObject253.bin"/><Relationship Id="rId34" Type="http://schemas.openxmlformats.org/officeDocument/2006/relationships/oleObject" Target="../embeddings/oleObject259.bin"/><Relationship Id="rId7" Type="http://schemas.openxmlformats.org/officeDocument/2006/relationships/oleObject" Target="../embeddings/oleObject24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7.wmf"/><Relationship Id="rId20" Type="http://schemas.openxmlformats.org/officeDocument/2006/relationships/image" Target="../media/image137.wmf"/><Relationship Id="rId29" Type="http://schemas.openxmlformats.org/officeDocument/2006/relationships/image" Target="../media/image179.wmf"/><Relationship Id="rId41" Type="http://schemas.openxmlformats.org/officeDocument/2006/relationships/image" Target="../media/image185.wmf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42.wmf"/><Relationship Id="rId11" Type="http://schemas.openxmlformats.org/officeDocument/2006/relationships/oleObject" Target="../embeddings/oleObject248.bin"/><Relationship Id="rId24" Type="http://schemas.openxmlformats.org/officeDocument/2006/relationships/image" Target="../media/image160.wmf"/><Relationship Id="rId32" Type="http://schemas.openxmlformats.org/officeDocument/2006/relationships/oleObject" Target="../embeddings/oleObject258.bin"/><Relationship Id="rId37" Type="http://schemas.openxmlformats.org/officeDocument/2006/relationships/image" Target="../media/image183.wmf"/><Relationship Id="rId40" Type="http://schemas.openxmlformats.org/officeDocument/2006/relationships/oleObject" Target="../embeddings/oleObject262.bin"/><Relationship Id="rId5" Type="http://schemas.openxmlformats.org/officeDocument/2006/relationships/oleObject" Target="../embeddings/oleObject245.bin"/><Relationship Id="rId15" Type="http://schemas.openxmlformats.org/officeDocument/2006/relationships/oleObject" Target="../embeddings/oleObject250.bin"/><Relationship Id="rId23" Type="http://schemas.openxmlformats.org/officeDocument/2006/relationships/oleObject" Target="../embeddings/oleObject254.bin"/><Relationship Id="rId28" Type="http://schemas.openxmlformats.org/officeDocument/2006/relationships/oleObject" Target="../embeddings/oleObject256.bin"/><Relationship Id="rId36" Type="http://schemas.openxmlformats.org/officeDocument/2006/relationships/oleObject" Target="../embeddings/oleObject260.bin"/><Relationship Id="rId10" Type="http://schemas.openxmlformats.org/officeDocument/2006/relationships/image" Target="../media/image139.wmf"/><Relationship Id="rId19" Type="http://schemas.openxmlformats.org/officeDocument/2006/relationships/oleObject" Target="../embeddings/oleObject252.bin"/><Relationship Id="rId31" Type="http://schemas.openxmlformats.org/officeDocument/2006/relationships/image" Target="../media/image180.wmf"/><Relationship Id="rId4" Type="http://schemas.openxmlformats.org/officeDocument/2006/relationships/image" Target="../media/image141.wmf"/><Relationship Id="rId9" Type="http://schemas.openxmlformats.org/officeDocument/2006/relationships/oleObject" Target="../embeddings/oleObject247.bin"/><Relationship Id="rId14" Type="http://schemas.openxmlformats.org/officeDocument/2006/relationships/image" Target="../media/image146.wmf"/><Relationship Id="rId22" Type="http://schemas.openxmlformats.org/officeDocument/2006/relationships/image" Target="../media/image138.wmf"/><Relationship Id="rId27" Type="http://schemas.openxmlformats.org/officeDocument/2006/relationships/image" Target="../media/image178.wmf"/><Relationship Id="rId30" Type="http://schemas.openxmlformats.org/officeDocument/2006/relationships/oleObject" Target="../embeddings/oleObject257.bin"/><Relationship Id="rId35" Type="http://schemas.openxmlformats.org/officeDocument/2006/relationships/image" Target="../media/image182.wmf"/><Relationship Id="rId8" Type="http://schemas.openxmlformats.org/officeDocument/2006/relationships/image" Target="../media/image143.wmf"/><Relationship Id="rId3" Type="http://schemas.openxmlformats.org/officeDocument/2006/relationships/oleObject" Target="../embeddings/oleObject244.bin"/><Relationship Id="rId12" Type="http://schemas.openxmlformats.org/officeDocument/2006/relationships/image" Target="../media/image145.wmf"/><Relationship Id="rId17" Type="http://schemas.openxmlformats.org/officeDocument/2006/relationships/oleObject" Target="../embeddings/oleObject251.bin"/><Relationship Id="rId25" Type="http://schemas.openxmlformats.org/officeDocument/2006/relationships/image" Target="../media/image170.png"/><Relationship Id="rId33" Type="http://schemas.openxmlformats.org/officeDocument/2006/relationships/image" Target="../media/image181.wmf"/><Relationship Id="rId38" Type="http://schemas.openxmlformats.org/officeDocument/2006/relationships/oleObject" Target="../embeddings/oleObject261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186.wmf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wmf"/><Relationship Id="rId18" Type="http://schemas.openxmlformats.org/officeDocument/2006/relationships/oleObject" Target="../embeddings/oleObject20.bin"/><Relationship Id="rId26" Type="http://schemas.openxmlformats.org/officeDocument/2006/relationships/image" Target="../media/image24.wmf"/><Relationship Id="rId39" Type="http://schemas.openxmlformats.org/officeDocument/2006/relationships/oleObject" Target="../embeddings/oleObject31.bin"/><Relationship Id="rId21" Type="http://schemas.openxmlformats.org/officeDocument/2006/relationships/oleObject" Target="../embeddings/oleObject22.bin"/><Relationship Id="rId34" Type="http://schemas.openxmlformats.org/officeDocument/2006/relationships/image" Target="../media/image28.wmf"/><Relationship Id="rId42" Type="http://schemas.openxmlformats.org/officeDocument/2006/relationships/image" Target="../media/image32.wmf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9.bin"/><Relationship Id="rId20" Type="http://schemas.openxmlformats.org/officeDocument/2006/relationships/image" Target="../media/image21.wmf"/><Relationship Id="rId29" Type="http://schemas.openxmlformats.org/officeDocument/2006/relationships/oleObject" Target="../embeddings/oleObject26.bin"/><Relationship Id="rId41" Type="http://schemas.openxmlformats.org/officeDocument/2006/relationships/oleObject" Target="../embeddings/oleObject32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7.wmf"/><Relationship Id="rId24" Type="http://schemas.openxmlformats.org/officeDocument/2006/relationships/image" Target="../media/image23.emf"/><Relationship Id="rId32" Type="http://schemas.openxmlformats.org/officeDocument/2006/relationships/image" Target="../media/image27.wmf"/><Relationship Id="rId37" Type="http://schemas.openxmlformats.org/officeDocument/2006/relationships/oleObject" Target="../embeddings/oleObject30.bin"/><Relationship Id="rId40" Type="http://schemas.openxmlformats.org/officeDocument/2006/relationships/image" Target="../media/image31.wmf"/><Relationship Id="rId5" Type="http://schemas.openxmlformats.org/officeDocument/2006/relationships/image" Target="../media/image14.wmf"/><Relationship Id="rId15" Type="http://schemas.openxmlformats.org/officeDocument/2006/relationships/image" Target="../media/image19.wmf"/><Relationship Id="rId23" Type="http://schemas.openxmlformats.org/officeDocument/2006/relationships/oleObject" Target="../embeddings/oleObject23.bin"/><Relationship Id="rId28" Type="http://schemas.openxmlformats.org/officeDocument/2006/relationships/image" Target="../media/image25.wmf"/><Relationship Id="rId36" Type="http://schemas.openxmlformats.org/officeDocument/2006/relationships/image" Target="../media/image29.wmf"/><Relationship Id="rId10" Type="http://schemas.openxmlformats.org/officeDocument/2006/relationships/oleObject" Target="../embeddings/oleObject16.bin"/><Relationship Id="rId19" Type="http://schemas.openxmlformats.org/officeDocument/2006/relationships/oleObject" Target="../embeddings/oleObject21.bin"/><Relationship Id="rId31" Type="http://schemas.openxmlformats.org/officeDocument/2006/relationships/oleObject" Target="../embeddings/oleObject27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18.bin"/><Relationship Id="rId22" Type="http://schemas.openxmlformats.org/officeDocument/2006/relationships/image" Target="../media/image22.wmf"/><Relationship Id="rId27" Type="http://schemas.openxmlformats.org/officeDocument/2006/relationships/oleObject" Target="../embeddings/oleObject25.bin"/><Relationship Id="rId30" Type="http://schemas.openxmlformats.org/officeDocument/2006/relationships/image" Target="../media/image26.wmf"/><Relationship Id="rId35" Type="http://schemas.openxmlformats.org/officeDocument/2006/relationships/oleObject" Target="../embeddings/oleObject29.bin"/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1.xml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20.wmf"/><Relationship Id="rId25" Type="http://schemas.openxmlformats.org/officeDocument/2006/relationships/oleObject" Target="../embeddings/oleObject24.bin"/><Relationship Id="rId33" Type="http://schemas.openxmlformats.org/officeDocument/2006/relationships/oleObject" Target="../embeddings/oleObject28.bin"/><Relationship Id="rId38" Type="http://schemas.openxmlformats.org/officeDocument/2006/relationships/image" Target="../media/image30.wmf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69.bin"/><Relationship Id="rId18" Type="http://schemas.openxmlformats.org/officeDocument/2006/relationships/oleObject" Target="../embeddings/oleObject272.bin"/><Relationship Id="rId26" Type="http://schemas.openxmlformats.org/officeDocument/2006/relationships/oleObject" Target="../embeddings/oleObject276.bin"/><Relationship Id="rId39" Type="http://schemas.openxmlformats.org/officeDocument/2006/relationships/image" Target="../media/image143.wmf"/><Relationship Id="rId21" Type="http://schemas.openxmlformats.org/officeDocument/2006/relationships/image" Target="../media/image112.wmf"/><Relationship Id="rId34" Type="http://schemas.openxmlformats.org/officeDocument/2006/relationships/oleObject" Target="../embeddings/oleObject280.bin"/><Relationship Id="rId42" Type="http://schemas.openxmlformats.org/officeDocument/2006/relationships/oleObject" Target="../embeddings/oleObject284.bin"/><Relationship Id="rId47" Type="http://schemas.openxmlformats.org/officeDocument/2006/relationships/image" Target="../media/image200.wmf"/><Relationship Id="rId50" Type="http://schemas.openxmlformats.org/officeDocument/2006/relationships/oleObject" Target="../embeddings/oleObject288.bin"/><Relationship Id="rId55" Type="http://schemas.openxmlformats.org/officeDocument/2006/relationships/image" Target="../media/image204.wmf"/><Relationship Id="rId7" Type="http://schemas.openxmlformats.org/officeDocument/2006/relationships/oleObject" Target="../embeddings/oleObject26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0.wmf"/><Relationship Id="rId29" Type="http://schemas.openxmlformats.org/officeDocument/2006/relationships/image" Target="../media/image195.wmf"/><Relationship Id="rId11" Type="http://schemas.openxmlformats.org/officeDocument/2006/relationships/oleObject" Target="../embeddings/oleObject268.bin"/><Relationship Id="rId24" Type="http://schemas.openxmlformats.org/officeDocument/2006/relationships/oleObject" Target="../embeddings/oleObject275.bin"/><Relationship Id="rId32" Type="http://schemas.openxmlformats.org/officeDocument/2006/relationships/oleObject" Target="../embeddings/oleObject279.bin"/><Relationship Id="rId37" Type="http://schemas.openxmlformats.org/officeDocument/2006/relationships/image" Target="../media/image142.wmf"/><Relationship Id="rId40" Type="http://schemas.openxmlformats.org/officeDocument/2006/relationships/oleObject" Target="../embeddings/oleObject283.bin"/><Relationship Id="rId45" Type="http://schemas.openxmlformats.org/officeDocument/2006/relationships/image" Target="../media/image199.wmf"/><Relationship Id="rId53" Type="http://schemas.openxmlformats.org/officeDocument/2006/relationships/image" Target="../media/image203.wmf"/><Relationship Id="rId5" Type="http://schemas.openxmlformats.org/officeDocument/2006/relationships/oleObject" Target="../embeddings/oleObject265.bin"/><Relationship Id="rId10" Type="http://schemas.openxmlformats.org/officeDocument/2006/relationships/image" Target="../media/image188.wmf"/><Relationship Id="rId19" Type="http://schemas.openxmlformats.org/officeDocument/2006/relationships/image" Target="../media/image191.wmf"/><Relationship Id="rId31" Type="http://schemas.openxmlformats.org/officeDocument/2006/relationships/image" Target="../media/image196.wmf"/><Relationship Id="rId44" Type="http://schemas.openxmlformats.org/officeDocument/2006/relationships/oleObject" Target="../embeddings/oleObject285.bin"/><Relationship Id="rId52" Type="http://schemas.openxmlformats.org/officeDocument/2006/relationships/oleObject" Target="../embeddings/oleObject289.bin"/><Relationship Id="rId4" Type="http://schemas.openxmlformats.org/officeDocument/2006/relationships/image" Target="../media/image187.wmf"/><Relationship Id="rId9" Type="http://schemas.openxmlformats.org/officeDocument/2006/relationships/oleObject" Target="../embeddings/oleObject267.bin"/><Relationship Id="rId14" Type="http://schemas.openxmlformats.org/officeDocument/2006/relationships/image" Target="../media/image189.wmf"/><Relationship Id="rId22" Type="http://schemas.openxmlformats.org/officeDocument/2006/relationships/oleObject" Target="../embeddings/oleObject274.bin"/><Relationship Id="rId27" Type="http://schemas.openxmlformats.org/officeDocument/2006/relationships/image" Target="../media/image194.wmf"/><Relationship Id="rId30" Type="http://schemas.openxmlformats.org/officeDocument/2006/relationships/oleObject" Target="../embeddings/oleObject278.bin"/><Relationship Id="rId35" Type="http://schemas.openxmlformats.org/officeDocument/2006/relationships/image" Target="../media/image141.wmf"/><Relationship Id="rId43" Type="http://schemas.openxmlformats.org/officeDocument/2006/relationships/image" Target="../media/image198.wmf"/><Relationship Id="rId48" Type="http://schemas.openxmlformats.org/officeDocument/2006/relationships/oleObject" Target="../embeddings/oleObject287.bin"/><Relationship Id="rId8" Type="http://schemas.openxmlformats.org/officeDocument/2006/relationships/image" Target="../media/image106.wmf"/><Relationship Id="rId51" Type="http://schemas.openxmlformats.org/officeDocument/2006/relationships/image" Target="../media/image202.wmf"/><Relationship Id="rId3" Type="http://schemas.openxmlformats.org/officeDocument/2006/relationships/oleObject" Target="../embeddings/oleObject264.bin"/><Relationship Id="rId12" Type="http://schemas.openxmlformats.org/officeDocument/2006/relationships/image" Target="../media/image108.wmf"/><Relationship Id="rId17" Type="http://schemas.openxmlformats.org/officeDocument/2006/relationships/oleObject" Target="../embeddings/oleObject271.bin"/><Relationship Id="rId25" Type="http://schemas.openxmlformats.org/officeDocument/2006/relationships/image" Target="../media/image193.wmf"/><Relationship Id="rId33" Type="http://schemas.openxmlformats.org/officeDocument/2006/relationships/image" Target="../media/image127.wmf"/><Relationship Id="rId38" Type="http://schemas.openxmlformats.org/officeDocument/2006/relationships/oleObject" Target="../embeddings/oleObject282.bin"/><Relationship Id="rId46" Type="http://schemas.openxmlformats.org/officeDocument/2006/relationships/oleObject" Target="../embeddings/oleObject286.bin"/><Relationship Id="rId20" Type="http://schemas.openxmlformats.org/officeDocument/2006/relationships/oleObject" Target="../embeddings/oleObject273.bin"/><Relationship Id="rId41" Type="http://schemas.openxmlformats.org/officeDocument/2006/relationships/image" Target="../media/image197.wmf"/><Relationship Id="rId54" Type="http://schemas.openxmlformats.org/officeDocument/2006/relationships/oleObject" Target="../embeddings/oleObject290.bin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05.wmf"/><Relationship Id="rId15" Type="http://schemas.openxmlformats.org/officeDocument/2006/relationships/oleObject" Target="../embeddings/oleObject270.bin"/><Relationship Id="rId23" Type="http://schemas.openxmlformats.org/officeDocument/2006/relationships/image" Target="../media/image192.wmf"/><Relationship Id="rId28" Type="http://schemas.openxmlformats.org/officeDocument/2006/relationships/oleObject" Target="../embeddings/oleObject277.bin"/><Relationship Id="rId36" Type="http://schemas.openxmlformats.org/officeDocument/2006/relationships/oleObject" Target="../embeddings/oleObject281.bin"/><Relationship Id="rId49" Type="http://schemas.openxmlformats.org/officeDocument/2006/relationships/image" Target="../media/image201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205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206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5.bin"/><Relationship Id="rId13" Type="http://schemas.openxmlformats.org/officeDocument/2006/relationships/image" Target="../media/image212.wmf"/><Relationship Id="rId18" Type="http://schemas.openxmlformats.org/officeDocument/2006/relationships/oleObject" Target="../embeddings/oleObject300.bin"/><Relationship Id="rId3" Type="http://schemas.openxmlformats.org/officeDocument/2006/relationships/image" Target="../media/image215.png"/><Relationship Id="rId7" Type="http://schemas.openxmlformats.org/officeDocument/2006/relationships/image" Target="../media/image209.wmf"/><Relationship Id="rId12" Type="http://schemas.openxmlformats.org/officeDocument/2006/relationships/oleObject" Target="../embeddings/oleObject297.bin"/><Relationship Id="rId17" Type="http://schemas.openxmlformats.org/officeDocument/2006/relationships/image" Target="../media/image21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99.bin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294.bin"/><Relationship Id="rId11" Type="http://schemas.openxmlformats.org/officeDocument/2006/relationships/image" Target="../media/image211.wmf"/><Relationship Id="rId5" Type="http://schemas.openxmlformats.org/officeDocument/2006/relationships/image" Target="../media/image208.wmf"/><Relationship Id="rId15" Type="http://schemas.openxmlformats.org/officeDocument/2006/relationships/image" Target="../media/image213.wmf"/><Relationship Id="rId10" Type="http://schemas.openxmlformats.org/officeDocument/2006/relationships/oleObject" Target="../embeddings/oleObject296.bin"/><Relationship Id="rId19" Type="http://schemas.openxmlformats.org/officeDocument/2006/relationships/image" Target="../media/image76.wmf"/><Relationship Id="rId4" Type="http://schemas.openxmlformats.org/officeDocument/2006/relationships/oleObject" Target="../embeddings/oleObject293.bin"/><Relationship Id="rId9" Type="http://schemas.openxmlformats.org/officeDocument/2006/relationships/image" Target="../media/image210.wmf"/><Relationship Id="rId14" Type="http://schemas.openxmlformats.org/officeDocument/2006/relationships/oleObject" Target="../embeddings/oleObject298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3.bin"/><Relationship Id="rId13" Type="http://schemas.openxmlformats.org/officeDocument/2006/relationships/image" Target="../media/image216.wmf"/><Relationship Id="rId18" Type="http://schemas.openxmlformats.org/officeDocument/2006/relationships/oleObject" Target="../embeddings/oleObject308.bin"/><Relationship Id="rId3" Type="http://schemas.openxmlformats.org/officeDocument/2006/relationships/image" Target="../media/image91.png"/><Relationship Id="rId21" Type="http://schemas.openxmlformats.org/officeDocument/2006/relationships/image" Target="../media/image209.wmf"/><Relationship Id="rId7" Type="http://schemas.openxmlformats.org/officeDocument/2006/relationships/image" Target="../media/image85.wmf"/><Relationship Id="rId12" Type="http://schemas.openxmlformats.org/officeDocument/2006/relationships/oleObject" Target="../embeddings/oleObject305.bin"/><Relationship Id="rId17" Type="http://schemas.openxmlformats.org/officeDocument/2006/relationships/image" Target="../media/image21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07.bin"/><Relationship Id="rId20" Type="http://schemas.openxmlformats.org/officeDocument/2006/relationships/oleObject" Target="../embeddings/oleObject309.bin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302.bin"/><Relationship Id="rId11" Type="http://schemas.openxmlformats.org/officeDocument/2006/relationships/image" Target="../media/image87.wmf"/><Relationship Id="rId5" Type="http://schemas.openxmlformats.org/officeDocument/2006/relationships/image" Target="../media/image84.wmf"/><Relationship Id="rId15" Type="http://schemas.openxmlformats.org/officeDocument/2006/relationships/image" Target="../media/image217.wmf"/><Relationship Id="rId10" Type="http://schemas.openxmlformats.org/officeDocument/2006/relationships/oleObject" Target="../embeddings/oleObject304.bin"/><Relationship Id="rId19" Type="http://schemas.openxmlformats.org/officeDocument/2006/relationships/image" Target="../media/image208.wmf"/><Relationship Id="rId4" Type="http://schemas.openxmlformats.org/officeDocument/2006/relationships/oleObject" Target="../embeddings/oleObject301.bin"/><Relationship Id="rId9" Type="http://schemas.openxmlformats.org/officeDocument/2006/relationships/image" Target="../media/image86.wmf"/><Relationship Id="rId14" Type="http://schemas.openxmlformats.org/officeDocument/2006/relationships/oleObject" Target="../embeddings/oleObject306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2.bin"/><Relationship Id="rId13" Type="http://schemas.openxmlformats.org/officeDocument/2006/relationships/image" Target="../media/image221.wmf"/><Relationship Id="rId18" Type="http://schemas.openxmlformats.org/officeDocument/2006/relationships/oleObject" Target="../embeddings/oleObject317.bin"/><Relationship Id="rId3" Type="http://schemas.openxmlformats.org/officeDocument/2006/relationships/image" Target="../media/image226.jpg"/><Relationship Id="rId21" Type="http://schemas.openxmlformats.org/officeDocument/2006/relationships/image" Target="../media/image224.wmf"/><Relationship Id="rId7" Type="http://schemas.openxmlformats.org/officeDocument/2006/relationships/image" Target="../media/image92.wmf"/><Relationship Id="rId12" Type="http://schemas.openxmlformats.org/officeDocument/2006/relationships/oleObject" Target="../embeddings/oleObject314.bin"/><Relationship Id="rId17" Type="http://schemas.openxmlformats.org/officeDocument/2006/relationships/image" Target="../media/image22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16.bin"/><Relationship Id="rId20" Type="http://schemas.openxmlformats.org/officeDocument/2006/relationships/oleObject" Target="../embeddings/oleObject318.bin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311.bin"/><Relationship Id="rId11" Type="http://schemas.openxmlformats.org/officeDocument/2006/relationships/image" Target="../media/image220.wmf"/><Relationship Id="rId5" Type="http://schemas.openxmlformats.org/officeDocument/2006/relationships/image" Target="../media/image84.wmf"/><Relationship Id="rId15" Type="http://schemas.openxmlformats.org/officeDocument/2006/relationships/image" Target="../media/image96.wmf"/><Relationship Id="rId23" Type="http://schemas.openxmlformats.org/officeDocument/2006/relationships/image" Target="../media/image225.wmf"/><Relationship Id="rId10" Type="http://schemas.openxmlformats.org/officeDocument/2006/relationships/oleObject" Target="../embeddings/oleObject313.bin"/><Relationship Id="rId19" Type="http://schemas.openxmlformats.org/officeDocument/2006/relationships/image" Target="../media/image223.wmf"/><Relationship Id="rId4" Type="http://schemas.openxmlformats.org/officeDocument/2006/relationships/oleObject" Target="../embeddings/oleObject310.bin"/><Relationship Id="rId9" Type="http://schemas.openxmlformats.org/officeDocument/2006/relationships/image" Target="../media/image219.wmf"/><Relationship Id="rId14" Type="http://schemas.openxmlformats.org/officeDocument/2006/relationships/oleObject" Target="../embeddings/oleObject315.bin"/><Relationship Id="rId22" Type="http://schemas.openxmlformats.org/officeDocument/2006/relationships/oleObject" Target="../embeddings/oleObject319.bin"/></Relationships>
</file>

<file path=ppt/slides/_rels/slide4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25.bin"/><Relationship Id="rId18" Type="http://schemas.openxmlformats.org/officeDocument/2006/relationships/image" Target="../media/image231.wmf"/><Relationship Id="rId26" Type="http://schemas.openxmlformats.org/officeDocument/2006/relationships/oleObject" Target="../embeddings/oleObject332.bin"/><Relationship Id="rId39" Type="http://schemas.openxmlformats.org/officeDocument/2006/relationships/image" Target="../media/image239.wmf"/><Relationship Id="rId21" Type="http://schemas.openxmlformats.org/officeDocument/2006/relationships/image" Target="../media/image232.wmf"/><Relationship Id="rId34" Type="http://schemas.openxmlformats.org/officeDocument/2006/relationships/oleObject" Target="../embeddings/oleObject336.bin"/><Relationship Id="rId42" Type="http://schemas.openxmlformats.org/officeDocument/2006/relationships/oleObject" Target="../embeddings/oleObject340.bin"/><Relationship Id="rId47" Type="http://schemas.openxmlformats.org/officeDocument/2006/relationships/image" Target="../media/image243.wmf"/><Relationship Id="rId7" Type="http://schemas.openxmlformats.org/officeDocument/2006/relationships/oleObject" Target="../embeddings/oleObject32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0.wmf"/><Relationship Id="rId29" Type="http://schemas.openxmlformats.org/officeDocument/2006/relationships/image" Target="../media/image234.wmf"/><Relationship Id="rId1" Type="http://schemas.openxmlformats.org/officeDocument/2006/relationships/vmlDrawing" Target="../drawings/vmlDrawing43.vml"/><Relationship Id="rId6" Type="http://schemas.openxmlformats.org/officeDocument/2006/relationships/image" Target="../media/image228.wmf"/><Relationship Id="rId11" Type="http://schemas.openxmlformats.org/officeDocument/2006/relationships/oleObject" Target="../embeddings/oleObject324.bin"/><Relationship Id="rId24" Type="http://schemas.openxmlformats.org/officeDocument/2006/relationships/oleObject" Target="../embeddings/oleObject331.bin"/><Relationship Id="rId32" Type="http://schemas.openxmlformats.org/officeDocument/2006/relationships/oleObject" Target="../embeddings/oleObject335.bin"/><Relationship Id="rId37" Type="http://schemas.openxmlformats.org/officeDocument/2006/relationships/image" Target="../media/image238.wmf"/><Relationship Id="rId40" Type="http://schemas.openxmlformats.org/officeDocument/2006/relationships/oleObject" Target="../embeddings/oleObject339.bin"/><Relationship Id="rId45" Type="http://schemas.openxmlformats.org/officeDocument/2006/relationships/image" Target="../media/image242.wmf"/><Relationship Id="rId5" Type="http://schemas.openxmlformats.org/officeDocument/2006/relationships/oleObject" Target="../embeddings/oleObject321.bin"/><Relationship Id="rId15" Type="http://schemas.openxmlformats.org/officeDocument/2006/relationships/oleObject" Target="../embeddings/oleObject326.bin"/><Relationship Id="rId23" Type="http://schemas.openxmlformats.org/officeDocument/2006/relationships/image" Target="../media/image112.wmf"/><Relationship Id="rId28" Type="http://schemas.openxmlformats.org/officeDocument/2006/relationships/oleObject" Target="../embeddings/oleObject333.bin"/><Relationship Id="rId36" Type="http://schemas.openxmlformats.org/officeDocument/2006/relationships/oleObject" Target="../embeddings/oleObject337.bin"/><Relationship Id="rId10" Type="http://schemas.openxmlformats.org/officeDocument/2006/relationships/image" Target="../media/image106.wmf"/><Relationship Id="rId19" Type="http://schemas.openxmlformats.org/officeDocument/2006/relationships/oleObject" Target="../embeddings/oleObject328.bin"/><Relationship Id="rId31" Type="http://schemas.openxmlformats.org/officeDocument/2006/relationships/image" Target="../media/image235.wmf"/><Relationship Id="rId44" Type="http://schemas.openxmlformats.org/officeDocument/2006/relationships/oleObject" Target="../embeddings/oleObject341.bin"/><Relationship Id="rId4" Type="http://schemas.openxmlformats.org/officeDocument/2006/relationships/image" Target="../media/image227.wmf"/><Relationship Id="rId9" Type="http://schemas.openxmlformats.org/officeDocument/2006/relationships/oleObject" Target="../embeddings/oleObject323.bin"/><Relationship Id="rId14" Type="http://schemas.openxmlformats.org/officeDocument/2006/relationships/image" Target="../media/image108.wmf"/><Relationship Id="rId22" Type="http://schemas.openxmlformats.org/officeDocument/2006/relationships/oleObject" Target="../embeddings/oleObject330.bin"/><Relationship Id="rId27" Type="http://schemas.openxmlformats.org/officeDocument/2006/relationships/image" Target="../media/image233.wmf"/><Relationship Id="rId30" Type="http://schemas.openxmlformats.org/officeDocument/2006/relationships/oleObject" Target="../embeddings/oleObject334.bin"/><Relationship Id="rId35" Type="http://schemas.openxmlformats.org/officeDocument/2006/relationships/image" Target="../media/image237.wmf"/><Relationship Id="rId43" Type="http://schemas.openxmlformats.org/officeDocument/2006/relationships/image" Target="../media/image241.wmf"/><Relationship Id="rId8" Type="http://schemas.openxmlformats.org/officeDocument/2006/relationships/image" Target="../media/image105.wmf"/><Relationship Id="rId3" Type="http://schemas.openxmlformats.org/officeDocument/2006/relationships/oleObject" Target="../embeddings/oleObject320.bin"/><Relationship Id="rId12" Type="http://schemas.openxmlformats.org/officeDocument/2006/relationships/image" Target="../media/image229.wmf"/><Relationship Id="rId17" Type="http://schemas.openxmlformats.org/officeDocument/2006/relationships/oleObject" Target="../embeddings/oleObject327.bin"/><Relationship Id="rId25" Type="http://schemas.openxmlformats.org/officeDocument/2006/relationships/image" Target="../media/image113.emf"/><Relationship Id="rId33" Type="http://schemas.openxmlformats.org/officeDocument/2006/relationships/image" Target="../media/image236.wmf"/><Relationship Id="rId38" Type="http://schemas.openxmlformats.org/officeDocument/2006/relationships/oleObject" Target="../embeddings/oleObject338.bin"/><Relationship Id="rId46" Type="http://schemas.openxmlformats.org/officeDocument/2006/relationships/oleObject" Target="../embeddings/oleObject342.bin"/><Relationship Id="rId20" Type="http://schemas.openxmlformats.org/officeDocument/2006/relationships/oleObject" Target="../embeddings/oleObject329.bin"/><Relationship Id="rId41" Type="http://schemas.openxmlformats.org/officeDocument/2006/relationships/image" Target="../media/image240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6.wmf"/><Relationship Id="rId3" Type="http://schemas.openxmlformats.org/officeDocument/2006/relationships/oleObject" Target="../embeddings/oleObject343.bin"/><Relationship Id="rId7" Type="http://schemas.openxmlformats.org/officeDocument/2006/relationships/oleObject" Target="../embeddings/oleObject3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245.emf"/><Relationship Id="rId5" Type="http://schemas.openxmlformats.org/officeDocument/2006/relationships/oleObject" Target="../embeddings/oleObject344.bin"/><Relationship Id="rId4" Type="http://schemas.openxmlformats.org/officeDocument/2006/relationships/image" Target="../media/image244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8.wmf"/><Relationship Id="rId13" Type="http://schemas.openxmlformats.org/officeDocument/2006/relationships/oleObject" Target="../embeddings/oleObject350.bin"/><Relationship Id="rId3" Type="http://schemas.openxmlformats.org/officeDocument/2006/relationships/image" Target="../media/image253.png"/><Relationship Id="rId7" Type="http://schemas.openxmlformats.org/officeDocument/2006/relationships/oleObject" Target="../embeddings/oleObject347.bin"/><Relationship Id="rId12" Type="http://schemas.openxmlformats.org/officeDocument/2006/relationships/image" Target="../media/image25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2.emf"/><Relationship Id="rId1" Type="http://schemas.openxmlformats.org/officeDocument/2006/relationships/vmlDrawing" Target="../drawings/vmlDrawing45.vml"/><Relationship Id="rId6" Type="http://schemas.openxmlformats.org/officeDocument/2006/relationships/image" Target="../media/image254.png"/><Relationship Id="rId11" Type="http://schemas.openxmlformats.org/officeDocument/2006/relationships/oleObject" Target="../embeddings/oleObject349.bin"/><Relationship Id="rId5" Type="http://schemas.openxmlformats.org/officeDocument/2006/relationships/image" Target="../media/image247.wmf"/><Relationship Id="rId15" Type="http://schemas.openxmlformats.org/officeDocument/2006/relationships/oleObject" Target="../embeddings/oleObject351.bin"/><Relationship Id="rId10" Type="http://schemas.openxmlformats.org/officeDocument/2006/relationships/image" Target="../media/image249.wmf"/><Relationship Id="rId4" Type="http://schemas.openxmlformats.org/officeDocument/2006/relationships/oleObject" Target="../embeddings/oleObject346.bin"/><Relationship Id="rId9" Type="http://schemas.openxmlformats.org/officeDocument/2006/relationships/oleObject" Target="../embeddings/oleObject348.bin"/><Relationship Id="rId14" Type="http://schemas.openxmlformats.org/officeDocument/2006/relationships/image" Target="../media/image251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38.bin"/><Relationship Id="rId18" Type="http://schemas.openxmlformats.org/officeDocument/2006/relationships/image" Target="../media/image40.wmf"/><Relationship Id="rId3" Type="http://schemas.openxmlformats.org/officeDocument/2006/relationships/oleObject" Target="../embeddings/oleObject33.bin"/><Relationship Id="rId21" Type="http://schemas.openxmlformats.org/officeDocument/2006/relationships/oleObject" Target="../embeddings/oleObject42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37.wmf"/><Relationship Id="rId1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9.wmf"/><Relationship Id="rId20" Type="http://schemas.openxmlformats.org/officeDocument/2006/relationships/image" Target="../media/image41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37.bin"/><Relationship Id="rId24" Type="http://schemas.openxmlformats.org/officeDocument/2006/relationships/image" Target="../media/image43.wmf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39.bin"/><Relationship Id="rId23" Type="http://schemas.openxmlformats.org/officeDocument/2006/relationships/oleObject" Target="../embeddings/oleObject43.bin"/><Relationship Id="rId10" Type="http://schemas.openxmlformats.org/officeDocument/2006/relationships/image" Target="../media/image36.wmf"/><Relationship Id="rId19" Type="http://schemas.openxmlformats.org/officeDocument/2006/relationships/oleObject" Target="../embeddings/oleObject41.bin"/><Relationship Id="rId4" Type="http://schemas.openxmlformats.org/officeDocument/2006/relationships/image" Target="../media/image33.w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38.wmf"/><Relationship Id="rId22" Type="http://schemas.openxmlformats.org/officeDocument/2006/relationships/image" Target="../media/image42.wmf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57.bin"/><Relationship Id="rId18" Type="http://schemas.openxmlformats.org/officeDocument/2006/relationships/image" Target="../media/image261.emf"/><Relationship Id="rId26" Type="http://schemas.openxmlformats.org/officeDocument/2006/relationships/oleObject" Target="../embeddings/oleObject365.bin"/><Relationship Id="rId39" Type="http://schemas.openxmlformats.org/officeDocument/2006/relationships/oleObject" Target="../embeddings/oleObject372.bin"/><Relationship Id="rId21" Type="http://schemas.openxmlformats.org/officeDocument/2006/relationships/oleObject" Target="../embeddings/oleObject361.bin"/><Relationship Id="rId34" Type="http://schemas.openxmlformats.org/officeDocument/2006/relationships/image" Target="../media/image267.wmf"/><Relationship Id="rId42" Type="http://schemas.openxmlformats.org/officeDocument/2006/relationships/image" Target="../media/image271.emf"/><Relationship Id="rId7" Type="http://schemas.openxmlformats.org/officeDocument/2006/relationships/oleObject" Target="../embeddings/oleObject35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60.wmf"/><Relationship Id="rId20" Type="http://schemas.openxmlformats.org/officeDocument/2006/relationships/image" Target="../media/image262.wmf"/><Relationship Id="rId29" Type="http://schemas.openxmlformats.org/officeDocument/2006/relationships/oleObject" Target="../embeddings/oleObject367.bin"/><Relationship Id="rId41" Type="http://schemas.openxmlformats.org/officeDocument/2006/relationships/oleObject" Target="../embeddings/oleObject373.bin"/><Relationship Id="rId1" Type="http://schemas.openxmlformats.org/officeDocument/2006/relationships/vmlDrawing" Target="../drawings/vmlDrawing46.vml"/><Relationship Id="rId6" Type="http://schemas.openxmlformats.org/officeDocument/2006/relationships/image" Target="../media/image208.wmf"/><Relationship Id="rId11" Type="http://schemas.openxmlformats.org/officeDocument/2006/relationships/oleObject" Target="../embeddings/oleObject356.bin"/><Relationship Id="rId24" Type="http://schemas.openxmlformats.org/officeDocument/2006/relationships/oleObject" Target="../embeddings/oleObject363.bin"/><Relationship Id="rId32" Type="http://schemas.openxmlformats.org/officeDocument/2006/relationships/image" Target="../media/image266.wmf"/><Relationship Id="rId37" Type="http://schemas.openxmlformats.org/officeDocument/2006/relationships/oleObject" Target="../embeddings/oleObject371.bin"/><Relationship Id="rId40" Type="http://schemas.openxmlformats.org/officeDocument/2006/relationships/image" Target="../media/image270.wmf"/><Relationship Id="rId5" Type="http://schemas.openxmlformats.org/officeDocument/2006/relationships/oleObject" Target="../embeddings/oleObject353.bin"/><Relationship Id="rId15" Type="http://schemas.openxmlformats.org/officeDocument/2006/relationships/oleObject" Target="../embeddings/oleObject358.bin"/><Relationship Id="rId23" Type="http://schemas.openxmlformats.org/officeDocument/2006/relationships/image" Target="../media/image263.wmf"/><Relationship Id="rId28" Type="http://schemas.openxmlformats.org/officeDocument/2006/relationships/image" Target="../media/image264.wmf"/><Relationship Id="rId36" Type="http://schemas.openxmlformats.org/officeDocument/2006/relationships/image" Target="../media/image268.wmf"/><Relationship Id="rId10" Type="http://schemas.openxmlformats.org/officeDocument/2006/relationships/image" Target="../media/image257.wmf"/><Relationship Id="rId19" Type="http://schemas.openxmlformats.org/officeDocument/2006/relationships/oleObject" Target="../embeddings/oleObject360.bin"/><Relationship Id="rId31" Type="http://schemas.openxmlformats.org/officeDocument/2006/relationships/oleObject" Target="../embeddings/oleObject368.bin"/><Relationship Id="rId4" Type="http://schemas.openxmlformats.org/officeDocument/2006/relationships/image" Target="../media/image256.wmf"/><Relationship Id="rId9" Type="http://schemas.openxmlformats.org/officeDocument/2006/relationships/oleObject" Target="../embeddings/oleObject355.bin"/><Relationship Id="rId14" Type="http://schemas.openxmlformats.org/officeDocument/2006/relationships/image" Target="../media/image259.wmf"/><Relationship Id="rId22" Type="http://schemas.openxmlformats.org/officeDocument/2006/relationships/oleObject" Target="../embeddings/oleObject362.bin"/><Relationship Id="rId27" Type="http://schemas.openxmlformats.org/officeDocument/2006/relationships/oleObject" Target="../embeddings/oleObject366.bin"/><Relationship Id="rId30" Type="http://schemas.openxmlformats.org/officeDocument/2006/relationships/image" Target="../media/image265.wmf"/><Relationship Id="rId35" Type="http://schemas.openxmlformats.org/officeDocument/2006/relationships/oleObject" Target="../embeddings/oleObject370.bin"/><Relationship Id="rId8" Type="http://schemas.openxmlformats.org/officeDocument/2006/relationships/image" Target="../media/image209.wmf"/><Relationship Id="rId3" Type="http://schemas.openxmlformats.org/officeDocument/2006/relationships/oleObject" Target="../embeddings/oleObject352.bin"/><Relationship Id="rId12" Type="http://schemas.openxmlformats.org/officeDocument/2006/relationships/image" Target="../media/image258.wmf"/><Relationship Id="rId17" Type="http://schemas.openxmlformats.org/officeDocument/2006/relationships/oleObject" Target="../embeddings/oleObject359.bin"/><Relationship Id="rId25" Type="http://schemas.openxmlformats.org/officeDocument/2006/relationships/oleObject" Target="../embeddings/oleObject364.bin"/><Relationship Id="rId33" Type="http://schemas.openxmlformats.org/officeDocument/2006/relationships/oleObject" Target="../embeddings/oleObject369.bin"/><Relationship Id="rId38" Type="http://schemas.openxmlformats.org/officeDocument/2006/relationships/image" Target="../media/image269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375.bin"/><Relationship Id="rId4" Type="http://schemas.openxmlformats.org/officeDocument/2006/relationships/image" Target="../media/image272.wmf"/></Relationships>
</file>

<file path=ppt/slides/_rels/slide5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81.bin"/><Relationship Id="rId18" Type="http://schemas.openxmlformats.org/officeDocument/2006/relationships/image" Target="../media/image264.wmf"/><Relationship Id="rId26" Type="http://schemas.openxmlformats.org/officeDocument/2006/relationships/image" Target="../media/image276.wmf"/><Relationship Id="rId21" Type="http://schemas.openxmlformats.org/officeDocument/2006/relationships/oleObject" Target="../embeddings/oleObject385.bin"/><Relationship Id="rId34" Type="http://schemas.openxmlformats.org/officeDocument/2006/relationships/image" Target="../media/image280.wmf"/><Relationship Id="rId7" Type="http://schemas.openxmlformats.org/officeDocument/2006/relationships/oleObject" Target="../embeddings/oleObject378.bin"/><Relationship Id="rId12" Type="http://schemas.openxmlformats.org/officeDocument/2006/relationships/image" Target="../media/image275.wmf"/><Relationship Id="rId17" Type="http://schemas.openxmlformats.org/officeDocument/2006/relationships/oleObject" Target="../embeddings/oleObject383.bin"/><Relationship Id="rId25" Type="http://schemas.openxmlformats.org/officeDocument/2006/relationships/oleObject" Target="../embeddings/oleObject387.bin"/><Relationship Id="rId33" Type="http://schemas.openxmlformats.org/officeDocument/2006/relationships/oleObject" Target="../embeddings/oleObject391.bin"/><Relationship Id="rId38" Type="http://schemas.openxmlformats.org/officeDocument/2006/relationships/image" Target="../media/image28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63.wmf"/><Relationship Id="rId20" Type="http://schemas.openxmlformats.org/officeDocument/2006/relationships/image" Target="../media/image265.wmf"/><Relationship Id="rId29" Type="http://schemas.openxmlformats.org/officeDocument/2006/relationships/oleObject" Target="../embeddings/oleObject389.bin"/><Relationship Id="rId1" Type="http://schemas.openxmlformats.org/officeDocument/2006/relationships/vmlDrawing" Target="../drawings/vmlDrawing48.vml"/><Relationship Id="rId6" Type="http://schemas.openxmlformats.org/officeDocument/2006/relationships/image" Target="../media/image258.wmf"/><Relationship Id="rId11" Type="http://schemas.openxmlformats.org/officeDocument/2006/relationships/oleObject" Target="../embeddings/oleObject380.bin"/><Relationship Id="rId24" Type="http://schemas.openxmlformats.org/officeDocument/2006/relationships/image" Target="../media/image271.emf"/><Relationship Id="rId32" Type="http://schemas.openxmlformats.org/officeDocument/2006/relationships/image" Target="../media/image279.wmf"/><Relationship Id="rId37" Type="http://schemas.openxmlformats.org/officeDocument/2006/relationships/oleObject" Target="../embeddings/oleObject393.bin"/><Relationship Id="rId5" Type="http://schemas.openxmlformats.org/officeDocument/2006/relationships/oleObject" Target="../embeddings/oleObject377.bin"/><Relationship Id="rId15" Type="http://schemas.openxmlformats.org/officeDocument/2006/relationships/oleObject" Target="../embeddings/oleObject382.bin"/><Relationship Id="rId23" Type="http://schemas.openxmlformats.org/officeDocument/2006/relationships/oleObject" Target="../embeddings/oleObject386.bin"/><Relationship Id="rId28" Type="http://schemas.openxmlformats.org/officeDocument/2006/relationships/image" Target="../media/image277.wmf"/><Relationship Id="rId36" Type="http://schemas.openxmlformats.org/officeDocument/2006/relationships/image" Target="../media/image281.wmf"/><Relationship Id="rId10" Type="http://schemas.openxmlformats.org/officeDocument/2006/relationships/image" Target="../media/image274.wmf"/><Relationship Id="rId19" Type="http://schemas.openxmlformats.org/officeDocument/2006/relationships/oleObject" Target="../embeddings/oleObject384.bin"/><Relationship Id="rId31" Type="http://schemas.openxmlformats.org/officeDocument/2006/relationships/oleObject" Target="../embeddings/oleObject390.bin"/><Relationship Id="rId4" Type="http://schemas.openxmlformats.org/officeDocument/2006/relationships/image" Target="../media/image257.wmf"/><Relationship Id="rId9" Type="http://schemas.openxmlformats.org/officeDocument/2006/relationships/oleObject" Target="../embeddings/oleObject379.bin"/><Relationship Id="rId14" Type="http://schemas.openxmlformats.org/officeDocument/2006/relationships/image" Target="../media/image262.wmf"/><Relationship Id="rId22" Type="http://schemas.openxmlformats.org/officeDocument/2006/relationships/image" Target="../media/image266.wmf"/><Relationship Id="rId27" Type="http://schemas.openxmlformats.org/officeDocument/2006/relationships/oleObject" Target="../embeddings/oleObject388.bin"/><Relationship Id="rId30" Type="http://schemas.openxmlformats.org/officeDocument/2006/relationships/image" Target="../media/image278.wmf"/><Relationship Id="rId35" Type="http://schemas.openxmlformats.org/officeDocument/2006/relationships/oleObject" Target="../embeddings/oleObject392.bin"/><Relationship Id="rId8" Type="http://schemas.openxmlformats.org/officeDocument/2006/relationships/image" Target="../media/image273.wmf"/><Relationship Id="rId3" Type="http://schemas.openxmlformats.org/officeDocument/2006/relationships/oleObject" Target="../embeddings/oleObject376.bin"/></Relationships>
</file>

<file path=ppt/slides/_rels/slide5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99.bin"/><Relationship Id="rId18" Type="http://schemas.openxmlformats.org/officeDocument/2006/relationships/image" Target="../media/image262.wmf"/><Relationship Id="rId26" Type="http://schemas.openxmlformats.org/officeDocument/2006/relationships/image" Target="../media/image265.wmf"/><Relationship Id="rId39" Type="http://schemas.openxmlformats.org/officeDocument/2006/relationships/oleObject" Target="../embeddings/oleObject413.bin"/><Relationship Id="rId21" Type="http://schemas.openxmlformats.org/officeDocument/2006/relationships/oleObject" Target="../embeddings/oleObject403.bin"/><Relationship Id="rId34" Type="http://schemas.openxmlformats.org/officeDocument/2006/relationships/image" Target="../media/image283.wmf"/><Relationship Id="rId42" Type="http://schemas.openxmlformats.org/officeDocument/2006/relationships/image" Target="../media/image287.wmf"/><Relationship Id="rId47" Type="http://schemas.openxmlformats.org/officeDocument/2006/relationships/oleObject" Target="../embeddings/oleObject417.bin"/><Relationship Id="rId50" Type="http://schemas.openxmlformats.org/officeDocument/2006/relationships/image" Target="../media/image291.wmf"/><Relationship Id="rId7" Type="http://schemas.openxmlformats.org/officeDocument/2006/relationships/oleObject" Target="../embeddings/oleObject39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61.emf"/><Relationship Id="rId29" Type="http://schemas.openxmlformats.org/officeDocument/2006/relationships/oleObject" Target="../embeddings/oleObject408.bin"/><Relationship Id="rId11" Type="http://schemas.openxmlformats.org/officeDocument/2006/relationships/oleObject" Target="../embeddings/oleObject398.bin"/><Relationship Id="rId24" Type="http://schemas.openxmlformats.org/officeDocument/2006/relationships/image" Target="../media/image264.wmf"/><Relationship Id="rId32" Type="http://schemas.openxmlformats.org/officeDocument/2006/relationships/image" Target="../media/image271.emf"/><Relationship Id="rId37" Type="http://schemas.openxmlformats.org/officeDocument/2006/relationships/oleObject" Target="../embeddings/oleObject412.bin"/><Relationship Id="rId40" Type="http://schemas.openxmlformats.org/officeDocument/2006/relationships/image" Target="../media/image286.wmf"/><Relationship Id="rId45" Type="http://schemas.openxmlformats.org/officeDocument/2006/relationships/oleObject" Target="../embeddings/oleObject416.bin"/><Relationship Id="rId5" Type="http://schemas.openxmlformats.org/officeDocument/2006/relationships/oleObject" Target="../embeddings/oleObject395.bin"/><Relationship Id="rId15" Type="http://schemas.openxmlformats.org/officeDocument/2006/relationships/oleObject" Target="../embeddings/oleObject400.bin"/><Relationship Id="rId23" Type="http://schemas.openxmlformats.org/officeDocument/2006/relationships/oleObject" Target="../embeddings/oleObject405.bin"/><Relationship Id="rId28" Type="http://schemas.openxmlformats.org/officeDocument/2006/relationships/image" Target="../media/image266.wmf"/><Relationship Id="rId36" Type="http://schemas.openxmlformats.org/officeDocument/2006/relationships/image" Target="../media/image284.wmf"/><Relationship Id="rId49" Type="http://schemas.openxmlformats.org/officeDocument/2006/relationships/oleObject" Target="../embeddings/oleObject418.bin"/><Relationship Id="rId10" Type="http://schemas.openxmlformats.org/officeDocument/2006/relationships/image" Target="../media/image258.wmf"/><Relationship Id="rId19" Type="http://schemas.openxmlformats.org/officeDocument/2006/relationships/oleObject" Target="../embeddings/oleObject402.bin"/><Relationship Id="rId31" Type="http://schemas.openxmlformats.org/officeDocument/2006/relationships/oleObject" Target="../embeddings/oleObject409.bin"/><Relationship Id="rId44" Type="http://schemas.openxmlformats.org/officeDocument/2006/relationships/image" Target="../media/image288.wmf"/><Relationship Id="rId4" Type="http://schemas.openxmlformats.org/officeDocument/2006/relationships/image" Target="../media/image256.wmf"/><Relationship Id="rId9" Type="http://schemas.openxmlformats.org/officeDocument/2006/relationships/oleObject" Target="../embeddings/oleObject397.bin"/><Relationship Id="rId14" Type="http://schemas.openxmlformats.org/officeDocument/2006/relationships/image" Target="../media/image260.wmf"/><Relationship Id="rId22" Type="http://schemas.openxmlformats.org/officeDocument/2006/relationships/oleObject" Target="../embeddings/oleObject404.bin"/><Relationship Id="rId27" Type="http://schemas.openxmlformats.org/officeDocument/2006/relationships/oleObject" Target="../embeddings/oleObject407.bin"/><Relationship Id="rId30" Type="http://schemas.openxmlformats.org/officeDocument/2006/relationships/image" Target="../media/image267.wmf"/><Relationship Id="rId35" Type="http://schemas.openxmlformats.org/officeDocument/2006/relationships/oleObject" Target="../embeddings/oleObject411.bin"/><Relationship Id="rId43" Type="http://schemas.openxmlformats.org/officeDocument/2006/relationships/oleObject" Target="../embeddings/oleObject415.bin"/><Relationship Id="rId48" Type="http://schemas.openxmlformats.org/officeDocument/2006/relationships/image" Target="../media/image290.wmf"/><Relationship Id="rId8" Type="http://schemas.openxmlformats.org/officeDocument/2006/relationships/image" Target="../media/image257.wmf"/><Relationship Id="rId3" Type="http://schemas.openxmlformats.org/officeDocument/2006/relationships/oleObject" Target="../embeddings/oleObject394.bin"/><Relationship Id="rId12" Type="http://schemas.openxmlformats.org/officeDocument/2006/relationships/image" Target="../media/image259.wmf"/><Relationship Id="rId17" Type="http://schemas.openxmlformats.org/officeDocument/2006/relationships/oleObject" Target="../embeddings/oleObject401.bin"/><Relationship Id="rId25" Type="http://schemas.openxmlformats.org/officeDocument/2006/relationships/oleObject" Target="../embeddings/oleObject406.bin"/><Relationship Id="rId33" Type="http://schemas.openxmlformats.org/officeDocument/2006/relationships/oleObject" Target="../embeddings/oleObject410.bin"/><Relationship Id="rId38" Type="http://schemas.openxmlformats.org/officeDocument/2006/relationships/image" Target="../media/image285.wmf"/><Relationship Id="rId46" Type="http://schemas.openxmlformats.org/officeDocument/2006/relationships/image" Target="../media/image289.wmf"/><Relationship Id="rId20" Type="http://schemas.openxmlformats.org/officeDocument/2006/relationships/image" Target="../media/image263.wmf"/><Relationship Id="rId41" Type="http://schemas.openxmlformats.org/officeDocument/2006/relationships/oleObject" Target="../embeddings/oleObject414.bin"/><Relationship Id="rId1" Type="http://schemas.openxmlformats.org/officeDocument/2006/relationships/vmlDrawing" Target="../drawings/vmlDrawing49.vml"/><Relationship Id="rId6" Type="http://schemas.openxmlformats.org/officeDocument/2006/relationships/image" Target="../media/image209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293.wmf"/><Relationship Id="rId5" Type="http://schemas.openxmlformats.org/officeDocument/2006/relationships/oleObject" Target="../embeddings/oleObject420.bin"/><Relationship Id="rId4" Type="http://schemas.openxmlformats.org/officeDocument/2006/relationships/image" Target="../media/image292.wmf"/></Relationships>
</file>

<file path=ppt/slides/_rels/slide5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26.bin"/><Relationship Id="rId18" Type="http://schemas.openxmlformats.org/officeDocument/2006/relationships/image" Target="../media/image261.emf"/><Relationship Id="rId26" Type="http://schemas.openxmlformats.org/officeDocument/2006/relationships/oleObject" Target="../embeddings/oleObject433.bin"/><Relationship Id="rId39" Type="http://schemas.openxmlformats.org/officeDocument/2006/relationships/image" Target="../media/image299.wmf"/><Relationship Id="rId21" Type="http://schemas.openxmlformats.org/officeDocument/2006/relationships/oleObject" Target="../embeddings/oleObject430.bin"/><Relationship Id="rId34" Type="http://schemas.openxmlformats.org/officeDocument/2006/relationships/oleObject" Target="../embeddings/oleObject437.bin"/><Relationship Id="rId42" Type="http://schemas.openxmlformats.org/officeDocument/2006/relationships/oleObject" Target="../embeddings/oleObject441.bin"/><Relationship Id="rId47" Type="http://schemas.openxmlformats.org/officeDocument/2006/relationships/image" Target="../media/image303.wmf"/><Relationship Id="rId50" Type="http://schemas.openxmlformats.org/officeDocument/2006/relationships/oleObject" Target="../embeddings/oleObject445.bin"/><Relationship Id="rId55" Type="http://schemas.openxmlformats.org/officeDocument/2006/relationships/image" Target="../media/image307.wmf"/><Relationship Id="rId7" Type="http://schemas.openxmlformats.org/officeDocument/2006/relationships/oleObject" Target="../embeddings/oleObject42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60.wmf"/><Relationship Id="rId29" Type="http://schemas.openxmlformats.org/officeDocument/2006/relationships/image" Target="../media/image296.wmf"/><Relationship Id="rId11" Type="http://schemas.openxmlformats.org/officeDocument/2006/relationships/oleObject" Target="../embeddings/oleObject425.bin"/><Relationship Id="rId24" Type="http://schemas.openxmlformats.org/officeDocument/2006/relationships/oleObject" Target="../embeddings/oleObject432.bin"/><Relationship Id="rId32" Type="http://schemas.openxmlformats.org/officeDocument/2006/relationships/oleObject" Target="../embeddings/oleObject436.bin"/><Relationship Id="rId37" Type="http://schemas.openxmlformats.org/officeDocument/2006/relationships/image" Target="../media/image298.wmf"/><Relationship Id="rId40" Type="http://schemas.openxmlformats.org/officeDocument/2006/relationships/oleObject" Target="../embeddings/oleObject440.bin"/><Relationship Id="rId45" Type="http://schemas.openxmlformats.org/officeDocument/2006/relationships/image" Target="../media/image302.wmf"/><Relationship Id="rId53" Type="http://schemas.openxmlformats.org/officeDocument/2006/relationships/image" Target="../media/image306.wmf"/><Relationship Id="rId5" Type="http://schemas.openxmlformats.org/officeDocument/2006/relationships/oleObject" Target="../embeddings/oleObject422.bin"/><Relationship Id="rId10" Type="http://schemas.openxmlformats.org/officeDocument/2006/relationships/image" Target="../media/image257.wmf"/><Relationship Id="rId19" Type="http://schemas.openxmlformats.org/officeDocument/2006/relationships/oleObject" Target="../embeddings/oleObject429.bin"/><Relationship Id="rId31" Type="http://schemas.openxmlformats.org/officeDocument/2006/relationships/image" Target="../media/image266.wmf"/><Relationship Id="rId44" Type="http://schemas.openxmlformats.org/officeDocument/2006/relationships/oleObject" Target="../embeddings/oleObject442.bin"/><Relationship Id="rId52" Type="http://schemas.openxmlformats.org/officeDocument/2006/relationships/oleObject" Target="../embeddings/oleObject446.bin"/><Relationship Id="rId4" Type="http://schemas.openxmlformats.org/officeDocument/2006/relationships/image" Target="../media/image294.wmf"/><Relationship Id="rId9" Type="http://schemas.openxmlformats.org/officeDocument/2006/relationships/oleObject" Target="../embeddings/oleObject424.bin"/><Relationship Id="rId14" Type="http://schemas.openxmlformats.org/officeDocument/2006/relationships/image" Target="../media/image259.wmf"/><Relationship Id="rId22" Type="http://schemas.openxmlformats.org/officeDocument/2006/relationships/oleObject" Target="../embeddings/oleObject431.bin"/><Relationship Id="rId27" Type="http://schemas.openxmlformats.org/officeDocument/2006/relationships/image" Target="../media/image264.wmf"/><Relationship Id="rId30" Type="http://schemas.openxmlformats.org/officeDocument/2006/relationships/oleObject" Target="../embeddings/oleObject435.bin"/><Relationship Id="rId35" Type="http://schemas.openxmlformats.org/officeDocument/2006/relationships/image" Target="../media/image297.wmf"/><Relationship Id="rId43" Type="http://schemas.openxmlformats.org/officeDocument/2006/relationships/image" Target="../media/image301.wmf"/><Relationship Id="rId48" Type="http://schemas.openxmlformats.org/officeDocument/2006/relationships/oleObject" Target="../embeddings/oleObject444.bin"/><Relationship Id="rId8" Type="http://schemas.openxmlformats.org/officeDocument/2006/relationships/image" Target="../media/image209.wmf"/><Relationship Id="rId51" Type="http://schemas.openxmlformats.org/officeDocument/2006/relationships/image" Target="../media/image305.wmf"/><Relationship Id="rId3" Type="http://schemas.openxmlformats.org/officeDocument/2006/relationships/oleObject" Target="../embeddings/oleObject421.bin"/><Relationship Id="rId12" Type="http://schemas.openxmlformats.org/officeDocument/2006/relationships/image" Target="../media/image258.wmf"/><Relationship Id="rId17" Type="http://schemas.openxmlformats.org/officeDocument/2006/relationships/oleObject" Target="../embeddings/oleObject428.bin"/><Relationship Id="rId25" Type="http://schemas.openxmlformats.org/officeDocument/2006/relationships/image" Target="../media/image295.wmf"/><Relationship Id="rId33" Type="http://schemas.openxmlformats.org/officeDocument/2006/relationships/image" Target="../media/image267.wmf"/><Relationship Id="rId38" Type="http://schemas.openxmlformats.org/officeDocument/2006/relationships/oleObject" Target="../embeddings/oleObject439.bin"/><Relationship Id="rId46" Type="http://schemas.openxmlformats.org/officeDocument/2006/relationships/oleObject" Target="../embeddings/oleObject443.bin"/><Relationship Id="rId20" Type="http://schemas.openxmlformats.org/officeDocument/2006/relationships/image" Target="../media/image262.wmf"/><Relationship Id="rId41" Type="http://schemas.openxmlformats.org/officeDocument/2006/relationships/image" Target="../media/image300.wmf"/><Relationship Id="rId54" Type="http://schemas.openxmlformats.org/officeDocument/2006/relationships/oleObject" Target="../embeddings/oleObject447.bin"/><Relationship Id="rId1" Type="http://schemas.openxmlformats.org/officeDocument/2006/relationships/vmlDrawing" Target="../drawings/vmlDrawing51.vml"/><Relationship Id="rId6" Type="http://schemas.openxmlformats.org/officeDocument/2006/relationships/image" Target="../media/image256.wmf"/><Relationship Id="rId15" Type="http://schemas.openxmlformats.org/officeDocument/2006/relationships/oleObject" Target="../embeddings/oleObject427.bin"/><Relationship Id="rId23" Type="http://schemas.openxmlformats.org/officeDocument/2006/relationships/image" Target="../media/image263.wmf"/><Relationship Id="rId28" Type="http://schemas.openxmlformats.org/officeDocument/2006/relationships/oleObject" Target="../embeddings/oleObject434.bin"/><Relationship Id="rId36" Type="http://schemas.openxmlformats.org/officeDocument/2006/relationships/oleObject" Target="../embeddings/oleObject438.bin"/><Relationship Id="rId49" Type="http://schemas.openxmlformats.org/officeDocument/2006/relationships/image" Target="../media/image304.wmf"/></Relationships>
</file>

<file path=ppt/slides/_rels/slide5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53.bin"/><Relationship Id="rId18" Type="http://schemas.openxmlformats.org/officeDocument/2006/relationships/image" Target="../media/image262.wmf"/><Relationship Id="rId26" Type="http://schemas.openxmlformats.org/officeDocument/2006/relationships/oleObject" Target="../embeddings/oleObject460.bin"/><Relationship Id="rId39" Type="http://schemas.openxmlformats.org/officeDocument/2006/relationships/image" Target="../media/image309.wmf"/><Relationship Id="rId21" Type="http://schemas.openxmlformats.org/officeDocument/2006/relationships/image" Target="../media/image263.wmf"/><Relationship Id="rId34" Type="http://schemas.openxmlformats.org/officeDocument/2006/relationships/oleObject" Target="../embeddings/oleObject464.bin"/><Relationship Id="rId42" Type="http://schemas.openxmlformats.org/officeDocument/2006/relationships/oleObject" Target="../embeddings/oleObject468.bin"/><Relationship Id="rId47" Type="http://schemas.openxmlformats.org/officeDocument/2006/relationships/image" Target="../media/image304.wmf"/><Relationship Id="rId50" Type="http://schemas.openxmlformats.org/officeDocument/2006/relationships/oleObject" Target="../embeddings/oleObject472.bin"/><Relationship Id="rId55" Type="http://schemas.openxmlformats.org/officeDocument/2006/relationships/image" Target="../media/image311.wmf"/><Relationship Id="rId7" Type="http://schemas.openxmlformats.org/officeDocument/2006/relationships/oleObject" Target="../embeddings/oleObject45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61.emf"/><Relationship Id="rId29" Type="http://schemas.openxmlformats.org/officeDocument/2006/relationships/image" Target="../media/image266.wmf"/><Relationship Id="rId11" Type="http://schemas.openxmlformats.org/officeDocument/2006/relationships/oleObject" Target="../embeddings/oleObject452.bin"/><Relationship Id="rId24" Type="http://schemas.openxmlformats.org/officeDocument/2006/relationships/oleObject" Target="../embeddings/oleObject459.bin"/><Relationship Id="rId32" Type="http://schemas.openxmlformats.org/officeDocument/2006/relationships/oleObject" Target="../embeddings/oleObject463.bin"/><Relationship Id="rId37" Type="http://schemas.openxmlformats.org/officeDocument/2006/relationships/image" Target="../media/image299.wmf"/><Relationship Id="rId40" Type="http://schemas.openxmlformats.org/officeDocument/2006/relationships/oleObject" Target="../embeddings/oleObject467.bin"/><Relationship Id="rId45" Type="http://schemas.openxmlformats.org/officeDocument/2006/relationships/image" Target="../media/image303.wmf"/><Relationship Id="rId53" Type="http://schemas.openxmlformats.org/officeDocument/2006/relationships/image" Target="../media/image310.wmf"/><Relationship Id="rId5" Type="http://schemas.openxmlformats.org/officeDocument/2006/relationships/oleObject" Target="../embeddings/oleObject449.bin"/><Relationship Id="rId10" Type="http://schemas.openxmlformats.org/officeDocument/2006/relationships/image" Target="../media/image258.wmf"/><Relationship Id="rId19" Type="http://schemas.openxmlformats.org/officeDocument/2006/relationships/oleObject" Target="../embeddings/oleObject456.bin"/><Relationship Id="rId31" Type="http://schemas.openxmlformats.org/officeDocument/2006/relationships/image" Target="../media/image267.wmf"/><Relationship Id="rId44" Type="http://schemas.openxmlformats.org/officeDocument/2006/relationships/oleObject" Target="../embeddings/oleObject469.bin"/><Relationship Id="rId52" Type="http://schemas.openxmlformats.org/officeDocument/2006/relationships/oleObject" Target="../embeddings/oleObject473.bin"/><Relationship Id="rId4" Type="http://schemas.openxmlformats.org/officeDocument/2006/relationships/image" Target="../media/image294.wmf"/><Relationship Id="rId9" Type="http://schemas.openxmlformats.org/officeDocument/2006/relationships/oleObject" Target="../embeddings/oleObject451.bin"/><Relationship Id="rId14" Type="http://schemas.openxmlformats.org/officeDocument/2006/relationships/image" Target="../media/image260.wmf"/><Relationship Id="rId22" Type="http://schemas.openxmlformats.org/officeDocument/2006/relationships/oleObject" Target="../embeddings/oleObject458.bin"/><Relationship Id="rId27" Type="http://schemas.openxmlformats.org/officeDocument/2006/relationships/image" Target="../media/image296.wmf"/><Relationship Id="rId30" Type="http://schemas.openxmlformats.org/officeDocument/2006/relationships/oleObject" Target="../embeddings/oleObject462.bin"/><Relationship Id="rId35" Type="http://schemas.openxmlformats.org/officeDocument/2006/relationships/image" Target="../media/image308.wmf"/><Relationship Id="rId43" Type="http://schemas.openxmlformats.org/officeDocument/2006/relationships/image" Target="../media/image302.wmf"/><Relationship Id="rId48" Type="http://schemas.openxmlformats.org/officeDocument/2006/relationships/oleObject" Target="../embeddings/oleObject471.bin"/><Relationship Id="rId8" Type="http://schemas.openxmlformats.org/officeDocument/2006/relationships/image" Target="../media/image257.wmf"/><Relationship Id="rId51" Type="http://schemas.openxmlformats.org/officeDocument/2006/relationships/image" Target="../media/image306.wmf"/><Relationship Id="rId3" Type="http://schemas.openxmlformats.org/officeDocument/2006/relationships/oleObject" Target="../embeddings/oleObject448.bin"/><Relationship Id="rId12" Type="http://schemas.openxmlformats.org/officeDocument/2006/relationships/image" Target="../media/image259.wmf"/><Relationship Id="rId17" Type="http://schemas.openxmlformats.org/officeDocument/2006/relationships/oleObject" Target="../embeddings/oleObject455.bin"/><Relationship Id="rId25" Type="http://schemas.openxmlformats.org/officeDocument/2006/relationships/image" Target="../media/image264.wmf"/><Relationship Id="rId33" Type="http://schemas.openxmlformats.org/officeDocument/2006/relationships/image" Target="../media/image297.wmf"/><Relationship Id="rId38" Type="http://schemas.openxmlformats.org/officeDocument/2006/relationships/oleObject" Target="../embeddings/oleObject466.bin"/><Relationship Id="rId46" Type="http://schemas.openxmlformats.org/officeDocument/2006/relationships/oleObject" Target="../embeddings/oleObject470.bin"/><Relationship Id="rId20" Type="http://schemas.openxmlformats.org/officeDocument/2006/relationships/oleObject" Target="../embeddings/oleObject457.bin"/><Relationship Id="rId41" Type="http://schemas.openxmlformats.org/officeDocument/2006/relationships/image" Target="../media/image301.wmf"/><Relationship Id="rId54" Type="http://schemas.openxmlformats.org/officeDocument/2006/relationships/oleObject" Target="../embeddings/oleObject474.bin"/><Relationship Id="rId1" Type="http://schemas.openxmlformats.org/officeDocument/2006/relationships/vmlDrawing" Target="../drawings/vmlDrawing52.vml"/><Relationship Id="rId6" Type="http://schemas.openxmlformats.org/officeDocument/2006/relationships/image" Target="../media/image209.wmf"/><Relationship Id="rId15" Type="http://schemas.openxmlformats.org/officeDocument/2006/relationships/oleObject" Target="../embeddings/oleObject454.bin"/><Relationship Id="rId23" Type="http://schemas.openxmlformats.org/officeDocument/2006/relationships/image" Target="../media/image295.wmf"/><Relationship Id="rId28" Type="http://schemas.openxmlformats.org/officeDocument/2006/relationships/oleObject" Target="../embeddings/oleObject461.bin"/><Relationship Id="rId36" Type="http://schemas.openxmlformats.org/officeDocument/2006/relationships/oleObject" Target="../embeddings/oleObject465.bin"/><Relationship Id="rId49" Type="http://schemas.openxmlformats.org/officeDocument/2006/relationships/image" Target="../media/image305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313.wmf"/><Relationship Id="rId5" Type="http://schemas.openxmlformats.org/officeDocument/2006/relationships/oleObject" Target="../embeddings/oleObject476.bin"/><Relationship Id="rId4" Type="http://schemas.openxmlformats.org/officeDocument/2006/relationships/image" Target="../media/image312.wmf"/></Relationships>
</file>

<file path=ppt/slides/_rels/slide5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82.bin"/><Relationship Id="rId18" Type="http://schemas.openxmlformats.org/officeDocument/2006/relationships/image" Target="../media/image262.wmf"/><Relationship Id="rId26" Type="http://schemas.openxmlformats.org/officeDocument/2006/relationships/image" Target="../media/image264.wmf"/><Relationship Id="rId39" Type="http://schemas.openxmlformats.org/officeDocument/2006/relationships/oleObject" Target="../embeddings/oleObject497.bin"/><Relationship Id="rId21" Type="http://schemas.openxmlformats.org/officeDocument/2006/relationships/image" Target="../media/image263.wmf"/><Relationship Id="rId34" Type="http://schemas.openxmlformats.org/officeDocument/2006/relationships/image" Target="../media/image271.emf"/><Relationship Id="rId42" Type="http://schemas.openxmlformats.org/officeDocument/2006/relationships/image" Target="../media/image315.wmf"/><Relationship Id="rId47" Type="http://schemas.openxmlformats.org/officeDocument/2006/relationships/oleObject" Target="../embeddings/oleObject501.bin"/><Relationship Id="rId50" Type="http://schemas.openxmlformats.org/officeDocument/2006/relationships/image" Target="../media/image319.wmf"/><Relationship Id="rId7" Type="http://schemas.openxmlformats.org/officeDocument/2006/relationships/oleObject" Target="../embeddings/oleObject47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61.emf"/><Relationship Id="rId29" Type="http://schemas.openxmlformats.org/officeDocument/2006/relationships/oleObject" Target="../embeddings/oleObject492.bin"/><Relationship Id="rId11" Type="http://schemas.openxmlformats.org/officeDocument/2006/relationships/oleObject" Target="../embeddings/oleObject481.bin"/><Relationship Id="rId24" Type="http://schemas.openxmlformats.org/officeDocument/2006/relationships/oleObject" Target="../embeddings/oleObject489.bin"/><Relationship Id="rId32" Type="http://schemas.openxmlformats.org/officeDocument/2006/relationships/image" Target="../media/image267.wmf"/><Relationship Id="rId37" Type="http://schemas.openxmlformats.org/officeDocument/2006/relationships/oleObject" Target="../embeddings/oleObject496.bin"/><Relationship Id="rId40" Type="http://schemas.openxmlformats.org/officeDocument/2006/relationships/image" Target="../media/image112.wmf"/><Relationship Id="rId45" Type="http://schemas.openxmlformats.org/officeDocument/2006/relationships/oleObject" Target="../embeddings/oleObject500.bin"/><Relationship Id="rId53" Type="http://schemas.openxmlformats.org/officeDocument/2006/relationships/oleObject" Target="../embeddings/oleObject504.bin"/><Relationship Id="rId5" Type="http://schemas.openxmlformats.org/officeDocument/2006/relationships/oleObject" Target="../embeddings/oleObject478.bin"/><Relationship Id="rId10" Type="http://schemas.openxmlformats.org/officeDocument/2006/relationships/image" Target="../media/image258.wmf"/><Relationship Id="rId19" Type="http://schemas.openxmlformats.org/officeDocument/2006/relationships/oleObject" Target="../embeddings/oleObject485.bin"/><Relationship Id="rId31" Type="http://schemas.openxmlformats.org/officeDocument/2006/relationships/oleObject" Target="../embeddings/oleObject493.bin"/><Relationship Id="rId44" Type="http://schemas.openxmlformats.org/officeDocument/2006/relationships/image" Target="../media/image316.wmf"/><Relationship Id="rId52" Type="http://schemas.openxmlformats.org/officeDocument/2006/relationships/image" Target="../media/image320.wmf"/><Relationship Id="rId4" Type="http://schemas.openxmlformats.org/officeDocument/2006/relationships/image" Target="../media/image256.wmf"/><Relationship Id="rId9" Type="http://schemas.openxmlformats.org/officeDocument/2006/relationships/oleObject" Target="../embeddings/oleObject480.bin"/><Relationship Id="rId14" Type="http://schemas.openxmlformats.org/officeDocument/2006/relationships/image" Target="../media/image260.wmf"/><Relationship Id="rId22" Type="http://schemas.openxmlformats.org/officeDocument/2006/relationships/oleObject" Target="../embeddings/oleObject487.bin"/><Relationship Id="rId27" Type="http://schemas.openxmlformats.org/officeDocument/2006/relationships/oleObject" Target="../embeddings/oleObject491.bin"/><Relationship Id="rId30" Type="http://schemas.openxmlformats.org/officeDocument/2006/relationships/image" Target="../media/image266.wmf"/><Relationship Id="rId35" Type="http://schemas.openxmlformats.org/officeDocument/2006/relationships/oleObject" Target="../embeddings/oleObject495.bin"/><Relationship Id="rId43" Type="http://schemas.openxmlformats.org/officeDocument/2006/relationships/oleObject" Target="../embeddings/oleObject499.bin"/><Relationship Id="rId48" Type="http://schemas.openxmlformats.org/officeDocument/2006/relationships/image" Target="../media/image318.wmf"/><Relationship Id="rId8" Type="http://schemas.openxmlformats.org/officeDocument/2006/relationships/image" Target="../media/image257.wmf"/><Relationship Id="rId51" Type="http://schemas.openxmlformats.org/officeDocument/2006/relationships/oleObject" Target="../embeddings/oleObject503.bin"/><Relationship Id="rId3" Type="http://schemas.openxmlformats.org/officeDocument/2006/relationships/oleObject" Target="../embeddings/oleObject477.bin"/><Relationship Id="rId12" Type="http://schemas.openxmlformats.org/officeDocument/2006/relationships/image" Target="../media/image259.wmf"/><Relationship Id="rId17" Type="http://schemas.openxmlformats.org/officeDocument/2006/relationships/oleObject" Target="../embeddings/oleObject484.bin"/><Relationship Id="rId25" Type="http://schemas.openxmlformats.org/officeDocument/2006/relationships/oleObject" Target="../embeddings/oleObject490.bin"/><Relationship Id="rId33" Type="http://schemas.openxmlformats.org/officeDocument/2006/relationships/oleObject" Target="../embeddings/oleObject494.bin"/><Relationship Id="rId38" Type="http://schemas.openxmlformats.org/officeDocument/2006/relationships/image" Target="../media/image314.wmf"/><Relationship Id="rId46" Type="http://schemas.openxmlformats.org/officeDocument/2006/relationships/image" Target="../media/image317.wmf"/><Relationship Id="rId20" Type="http://schemas.openxmlformats.org/officeDocument/2006/relationships/oleObject" Target="../embeddings/oleObject486.bin"/><Relationship Id="rId41" Type="http://schemas.openxmlformats.org/officeDocument/2006/relationships/oleObject" Target="../embeddings/oleObject498.bin"/><Relationship Id="rId54" Type="http://schemas.openxmlformats.org/officeDocument/2006/relationships/image" Target="../media/image321.wmf"/><Relationship Id="rId1" Type="http://schemas.openxmlformats.org/officeDocument/2006/relationships/vmlDrawing" Target="../drawings/vmlDrawing54.vml"/><Relationship Id="rId6" Type="http://schemas.openxmlformats.org/officeDocument/2006/relationships/image" Target="../media/image209.wmf"/><Relationship Id="rId15" Type="http://schemas.openxmlformats.org/officeDocument/2006/relationships/oleObject" Target="../embeddings/oleObject483.bin"/><Relationship Id="rId23" Type="http://schemas.openxmlformats.org/officeDocument/2006/relationships/oleObject" Target="../embeddings/oleObject488.bin"/><Relationship Id="rId28" Type="http://schemas.openxmlformats.org/officeDocument/2006/relationships/image" Target="../media/image265.wmf"/><Relationship Id="rId36" Type="http://schemas.openxmlformats.org/officeDocument/2006/relationships/image" Target="../media/image105.wmf"/><Relationship Id="rId49" Type="http://schemas.openxmlformats.org/officeDocument/2006/relationships/oleObject" Target="../embeddings/oleObject50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4.wmf"/></Relationships>
</file>

<file path=ppt/slides/_rels/slide6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9.wmf"/><Relationship Id="rId18" Type="http://schemas.openxmlformats.org/officeDocument/2006/relationships/oleObject" Target="../embeddings/oleObject512.bin"/><Relationship Id="rId26" Type="http://schemas.openxmlformats.org/officeDocument/2006/relationships/oleObject" Target="../embeddings/oleObject516.bin"/><Relationship Id="rId39" Type="http://schemas.openxmlformats.org/officeDocument/2006/relationships/image" Target="../media/image267.wmf"/><Relationship Id="rId21" Type="http://schemas.openxmlformats.org/officeDocument/2006/relationships/image" Target="../media/image260.wmf"/><Relationship Id="rId34" Type="http://schemas.openxmlformats.org/officeDocument/2006/relationships/oleObject" Target="../embeddings/oleObject522.bin"/><Relationship Id="rId42" Type="http://schemas.openxmlformats.org/officeDocument/2006/relationships/oleObject" Target="../embeddings/oleObject526.bin"/><Relationship Id="rId47" Type="http://schemas.openxmlformats.org/officeDocument/2006/relationships/image" Target="../media/image106.wmf"/><Relationship Id="rId50" Type="http://schemas.openxmlformats.org/officeDocument/2006/relationships/oleObject" Target="../embeddings/oleObject530.bin"/><Relationship Id="rId7" Type="http://schemas.openxmlformats.org/officeDocument/2006/relationships/image" Target="../media/image32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11.bin"/><Relationship Id="rId29" Type="http://schemas.openxmlformats.org/officeDocument/2006/relationships/oleObject" Target="../embeddings/oleObject518.bin"/><Relationship Id="rId11" Type="http://schemas.openxmlformats.org/officeDocument/2006/relationships/image" Target="../media/image256.wmf"/><Relationship Id="rId24" Type="http://schemas.openxmlformats.org/officeDocument/2006/relationships/oleObject" Target="../embeddings/oleObject515.bin"/><Relationship Id="rId32" Type="http://schemas.openxmlformats.org/officeDocument/2006/relationships/oleObject" Target="../embeddings/oleObject521.bin"/><Relationship Id="rId37" Type="http://schemas.openxmlformats.org/officeDocument/2006/relationships/image" Target="../media/image266.wmf"/><Relationship Id="rId40" Type="http://schemas.openxmlformats.org/officeDocument/2006/relationships/oleObject" Target="../embeddings/oleObject525.bin"/><Relationship Id="rId45" Type="http://schemas.openxmlformats.org/officeDocument/2006/relationships/image" Target="../media/image105.wmf"/><Relationship Id="rId53" Type="http://schemas.openxmlformats.org/officeDocument/2006/relationships/image" Target="../media/image328.wmf"/><Relationship Id="rId5" Type="http://schemas.openxmlformats.org/officeDocument/2006/relationships/image" Target="../media/image322.wmf"/><Relationship Id="rId10" Type="http://schemas.openxmlformats.org/officeDocument/2006/relationships/oleObject" Target="../embeddings/oleObject508.bin"/><Relationship Id="rId19" Type="http://schemas.openxmlformats.org/officeDocument/2006/relationships/image" Target="../media/image259.wmf"/><Relationship Id="rId31" Type="http://schemas.openxmlformats.org/officeDocument/2006/relationships/oleObject" Target="../embeddings/oleObject520.bin"/><Relationship Id="rId44" Type="http://schemas.openxmlformats.org/officeDocument/2006/relationships/oleObject" Target="../embeddings/oleObject527.bin"/><Relationship Id="rId52" Type="http://schemas.openxmlformats.org/officeDocument/2006/relationships/oleObject" Target="../embeddings/oleObject531.bin"/><Relationship Id="rId4" Type="http://schemas.openxmlformats.org/officeDocument/2006/relationships/oleObject" Target="../embeddings/oleObject505.bin"/><Relationship Id="rId9" Type="http://schemas.openxmlformats.org/officeDocument/2006/relationships/image" Target="../media/image324.wmf"/><Relationship Id="rId14" Type="http://schemas.openxmlformats.org/officeDocument/2006/relationships/oleObject" Target="../embeddings/oleObject510.bin"/><Relationship Id="rId22" Type="http://schemas.openxmlformats.org/officeDocument/2006/relationships/oleObject" Target="../embeddings/oleObject514.bin"/><Relationship Id="rId27" Type="http://schemas.openxmlformats.org/officeDocument/2006/relationships/oleObject" Target="../embeddings/oleObject517.bin"/><Relationship Id="rId30" Type="http://schemas.openxmlformats.org/officeDocument/2006/relationships/oleObject" Target="../embeddings/oleObject519.bin"/><Relationship Id="rId35" Type="http://schemas.openxmlformats.org/officeDocument/2006/relationships/image" Target="../media/image265.wmf"/><Relationship Id="rId43" Type="http://schemas.openxmlformats.org/officeDocument/2006/relationships/image" Target="../media/image325.wmf"/><Relationship Id="rId48" Type="http://schemas.openxmlformats.org/officeDocument/2006/relationships/oleObject" Target="../embeddings/oleObject529.bin"/><Relationship Id="rId8" Type="http://schemas.openxmlformats.org/officeDocument/2006/relationships/oleObject" Target="../embeddings/oleObject507.bin"/><Relationship Id="rId51" Type="http://schemas.openxmlformats.org/officeDocument/2006/relationships/image" Target="../media/image327.wmf"/><Relationship Id="rId3" Type="http://schemas.openxmlformats.org/officeDocument/2006/relationships/notesSlide" Target="../notesSlides/notesSlide3.xml"/><Relationship Id="rId12" Type="http://schemas.openxmlformats.org/officeDocument/2006/relationships/oleObject" Target="../embeddings/oleObject509.bin"/><Relationship Id="rId17" Type="http://schemas.openxmlformats.org/officeDocument/2006/relationships/image" Target="../media/image258.wmf"/><Relationship Id="rId25" Type="http://schemas.openxmlformats.org/officeDocument/2006/relationships/image" Target="../media/image262.wmf"/><Relationship Id="rId33" Type="http://schemas.openxmlformats.org/officeDocument/2006/relationships/image" Target="../media/image264.wmf"/><Relationship Id="rId38" Type="http://schemas.openxmlformats.org/officeDocument/2006/relationships/oleObject" Target="../embeddings/oleObject524.bin"/><Relationship Id="rId46" Type="http://schemas.openxmlformats.org/officeDocument/2006/relationships/oleObject" Target="../embeddings/oleObject528.bin"/><Relationship Id="rId20" Type="http://schemas.openxmlformats.org/officeDocument/2006/relationships/oleObject" Target="../embeddings/oleObject513.bin"/><Relationship Id="rId41" Type="http://schemas.openxmlformats.org/officeDocument/2006/relationships/image" Target="../media/image271.emf"/><Relationship Id="rId1" Type="http://schemas.openxmlformats.org/officeDocument/2006/relationships/vmlDrawing" Target="../drawings/vmlDrawing55.vml"/><Relationship Id="rId6" Type="http://schemas.openxmlformats.org/officeDocument/2006/relationships/oleObject" Target="../embeddings/oleObject506.bin"/><Relationship Id="rId15" Type="http://schemas.openxmlformats.org/officeDocument/2006/relationships/image" Target="../media/image257.wmf"/><Relationship Id="rId23" Type="http://schemas.openxmlformats.org/officeDocument/2006/relationships/image" Target="../media/image261.emf"/><Relationship Id="rId28" Type="http://schemas.openxmlformats.org/officeDocument/2006/relationships/image" Target="../media/image263.wmf"/><Relationship Id="rId36" Type="http://schemas.openxmlformats.org/officeDocument/2006/relationships/oleObject" Target="../embeddings/oleObject523.bin"/><Relationship Id="rId49" Type="http://schemas.openxmlformats.org/officeDocument/2006/relationships/image" Target="../media/image326.wmf"/></Relationships>
</file>

<file path=ppt/slides/_rels/slide6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37.bin"/><Relationship Id="rId18" Type="http://schemas.openxmlformats.org/officeDocument/2006/relationships/image" Target="../media/image334.wmf"/><Relationship Id="rId26" Type="http://schemas.openxmlformats.org/officeDocument/2006/relationships/image" Target="../media/image338.wmf"/><Relationship Id="rId3" Type="http://schemas.openxmlformats.org/officeDocument/2006/relationships/oleObject" Target="../embeddings/oleObject532.bin"/><Relationship Id="rId21" Type="http://schemas.openxmlformats.org/officeDocument/2006/relationships/oleObject" Target="../embeddings/oleObject541.bin"/><Relationship Id="rId34" Type="http://schemas.openxmlformats.org/officeDocument/2006/relationships/image" Target="../media/image342.wmf"/><Relationship Id="rId7" Type="http://schemas.openxmlformats.org/officeDocument/2006/relationships/oleObject" Target="../embeddings/oleObject534.bin"/><Relationship Id="rId12" Type="http://schemas.openxmlformats.org/officeDocument/2006/relationships/image" Target="../media/image331.wmf"/><Relationship Id="rId17" Type="http://schemas.openxmlformats.org/officeDocument/2006/relationships/oleObject" Target="../embeddings/oleObject539.bin"/><Relationship Id="rId25" Type="http://schemas.openxmlformats.org/officeDocument/2006/relationships/oleObject" Target="../embeddings/oleObject543.bin"/><Relationship Id="rId33" Type="http://schemas.openxmlformats.org/officeDocument/2006/relationships/oleObject" Target="../embeddings/oleObject54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3.wmf"/><Relationship Id="rId20" Type="http://schemas.openxmlformats.org/officeDocument/2006/relationships/image" Target="../media/image335.wmf"/><Relationship Id="rId29" Type="http://schemas.openxmlformats.org/officeDocument/2006/relationships/oleObject" Target="../embeddings/oleObject545.bin"/><Relationship Id="rId1" Type="http://schemas.openxmlformats.org/officeDocument/2006/relationships/vmlDrawing" Target="../drawings/vmlDrawing56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536.bin"/><Relationship Id="rId24" Type="http://schemas.openxmlformats.org/officeDocument/2006/relationships/image" Target="../media/image337.wmf"/><Relationship Id="rId32" Type="http://schemas.openxmlformats.org/officeDocument/2006/relationships/image" Target="../media/image341.wmf"/><Relationship Id="rId5" Type="http://schemas.openxmlformats.org/officeDocument/2006/relationships/oleObject" Target="../embeddings/oleObject533.bin"/><Relationship Id="rId15" Type="http://schemas.openxmlformats.org/officeDocument/2006/relationships/oleObject" Target="../embeddings/oleObject538.bin"/><Relationship Id="rId23" Type="http://schemas.openxmlformats.org/officeDocument/2006/relationships/oleObject" Target="../embeddings/oleObject542.bin"/><Relationship Id="rId28" Type="http://schemas.openxmlformats.org/officeDocument/2006/relationships/image" Target="../media/image339.wmf"/><Relationship Id="rId10" Type="http://schemas.openxmlformats.org/officeDocument/2006/relationships/image" Target="../media/image330.wmf"/><Relationship Id="rId19" Type="http://schemas.openxmlformats.org/officeDocument/2006/relationships/oleObject" Target="../embeddings/oleObject540.bin"/><Relationship Id="rId31" Type="http://schemas.openxmlformats.org/officeDocument/2006/relationships/oleObject" Target="../embeddings/oleObject546.bin"/><Relationship Id="rId4" Type="http://schemas.openxmlformats.org/officeDocument/2006/relationships/image" Target="../media/image33.wmf"/><Relationship Id="rId9" Type="http://schemas.openxmlformats.org/officeDocument/2006/relationships/oleObject" Target="../embeddings/oleObject535.bin"/><Relationship Id="rId14" Type="http://schemas.openxmlformats.org/officeDocument/2006/relationships/image" Target="../media/image332.wmf"/><Relationship Id="rId22" Type="http://schemas.openxmlformats.org/officeDocument/2006/relationships/image" Target="../media/image336.wmf"/><Relationship Id="rId27" Type="http://schemas.openxmlformats.org/officeDocument/2006/relationships/oleObject" Target="../embeddings/oleObject544.bin"/><Relationship Id="rId30" Type="http://schemas.openxmlformats.org/officeDocument/2006/relationships/image" Target="../media/image340.wmf"/><Relationship Id="rId8" Type="http://schemas.openxmlformats.org/officeDocument/2006/relationships/image" Target="../media/image329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7.vml"/><Relationship Id="rId4" Type="http://schemas.openxmlformats.org/officeDocument/2006/relationships/image" Target="../media/image343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8.vml"/><Relationship Id="rId4" Type="http://schemas.openxmlformats.org/officeDocument/2006/relationships/image" Target="../media/image344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9.vml"/><Relationship Id="rId4" Type="http://schemas.openxmlformats.org/officeDocument/2006/relationships/image" Target="../media/image345.wmf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oleObject" Target="../embeddings/oleObject51.bin"/><Relationship Id="rId18" Type="http://schemas.openxmlformats.org/officeDocument/2006/relationships/image" Target="../media/image43.wmf"/><Relationship Id="rId3" Type="http://schemas.openxmlformats.org/officeDocument/2006/relationships/oleObject" Target="../embeddings/oleObject46.bin"/><Relationship Id="rId21" Type="http://schemas.openxmlformats.org/officeDocument/2006/relationships/oleObject" Target="../embeddings/oleObject55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48.wmf"/><Relationship Id="rId17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2.wmf"/><Relationship Id="rId20" Type="http://schemas.openxmlformats.org/officeDocument/2006/relationships/image" Target="../media/image50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50.bin"/><Relationship Id="rId24" Type="http://schemas.openxmlformats.org/officeDocument/2006/relationships/image" Target="../media/image52.wmf"/><Relationship Id="rId5" Type="http://schemas.openxmlformats.org/officeDocument/2006/relationships/oleObject" Target="../embeddings/oleObject47.bin"/><Relationship Id="rId15" Type="http://schemas.openxmlformats.org/officeDocument/2006/relationships/oleObject" Target="../embeddings/oleObject52.bin"/><Relationship Id="rId23" Type="http://schemas.openxmlformats.org/officeDocument/2006/relationships/oleObject" Target="../embeddings/oleObject56.bin"/><Relationship Id="rId10" Type="http://schemas.openxmlformats.org/officeDocument/2006/relationships/image" Target="../media/image47.wmf"/><Relationship Id="rId19" Type="http://schemas.openxmlformats.org/officeDocument/2006/relationships/oleObject" Target="../embeddings/oleObject54.bin"/><Relationship Id="rId4" Type="http://schemas.openxmlformats.org/officeDocument/2006/relationships/image" Target="../media/image33.wmf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49.wmf"/><Relationship Id="rId22" Type="http://schemas.openxmlformats.org/officeDocument/2006/relationships/image" Target="../media/image5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5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3" t="23024" r="32287" b="18326"/>
          <a:stretch/>
        </p:blipFill>
        <p:spPr bwMode="auto">
          <a:xfrm>
            <a:off x="1259632" y="116632"/>
            <a:ext cx="6912768" cy="654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028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68D2C81A-DCFE-43E6-AF69-59D02F1AB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08362" cy="576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7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FF6F04A2-94A4-43BC-9BD3-881E66BF1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621" y="548680"/>
            <a:ext cx="4748758" cy="2280033"/>
          </a:xfrm>
          <a:prstGeom prst="rect">
            <a:avLst/>
          </a:prstGeom>
        </p:spPr>
      </p:pic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xmlns="" id="{84C90BD8-5531-4F47-B75F-7126CE1446C7}"/>
              </a:ext>
            </a:extLst>
          </p:cNvPr>
          <p:cNvCxnSpPr>
            <a:cxnSpLocks/>
          </p:cNvCxnSpPr>
          <p:nvPr/>
        </p:nvCxnSpPr>
        <p:spPr>
          <a:xfrm rot="10800000">
            <a:off x="2483768" y="2132856"/>
            <a:ext cx="0" cy="1080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xmlns="" id="{C269DA2B-95DD-425D-BD95-D801177B52AF}"/>
              </a:ext>
            </a:extLst>
          </p:cNvPr>
          <p:cNvCxnSpPr>
            <a:cxnSpLocks/>
          </p:cNvCxnSpPr>
          <p:nvPr/>
        </p:nvCxnSpPr>
        <p:spPr>
          <a:xfrm rot="10800000">
            <a:off x="6372200" y="2106661"/>
            <a:ext cx="0" cy="1080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76784E87-E6ED-4575-88AB-57353A5D53AD}"/>
              </a:ext>
            </a:extLst>
          </p:cNvPr>
          <p:cNvSpPr txBox="1"/>
          <p:nvPr/>
        </p:nvSpPr>
        <p:spPr>
          <a:xfrm>
            <a:off x="2268686" y="3227545"/>
            <a:ext cx="430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F1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240A5278-747F-49D1-A60C-FE5C075A2235}"/>
              </a:ext>
            </a:extLst>
          </p:cNvPr>
          <p:cNvSpPr txBox="1"/>
          <p:nvPr/>
        </p:nvSpPr>
        <p:spPr>
          <a:xfrm>
            <a:off x="6157119" y="3244334"/>
            <a:ext cx="430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F2</a:t>
            </a:r>
          </a:p>
        </p:txBody>
      </p:sp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xmlns="" id="{D0CDB6CB-B4A1-47C6-ADD2-49ADA9B0BC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112916"/>
              </p:ext>
            </p:extLst>
          </p:nvPr>
        </p:nvGraphicFramePr>
        <p:xfrm>
          <a:off x="971550" y="3517900"/>
          <a:ext cx="6880225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4" name="Equation" r:id="rId4" imgW="1981080" imgH="368280" progId="Equation.DSMT4">
                  <p:embed/>
                </p:oleObj>
              </mc:Choice>
              <mc:Fallback>
                <p:oleObj name="Equation" r:id="rId4" imgW="198108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1550" y="3517900"/>
                        <a:ext cx="6880225" cy="1277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xmlns="" id="{6A6E0D7D-2400-4408-94E8-25641ACEA9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7967355"/>
              </p:ext>
            </p:extLst>
          </p:nvPr>
        </p:nvGraphicFramePr>
        <p:xfrm>
          <a:off x="2078583" y="5013176"/>
          <a:ext cx="483235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" name="Equation" r:id="rId6" imgW="3403440" imgH="571320" progId="Equation.DSMT4">
                  <p:embed/>
                </p:oleObj>
              </mc:Choice>
              <mc:Fallback>
                <p:oleObj name="Equation" r:id="rId6" imgW="340344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78583" y="5013176"/>
                        <a:ext cx="4832350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9817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4DB8EC14-A0E8-4541-85AC-79C836ECD5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549"/>
          <a:stretch/>
        </p:blipFill>
        <p:spPr>
          <a:xfrm>
            <a:off x="2197621" y="548680"/>
            <a:ext cx="2158352" cy="2280033"/>
          </a:xfrm>
          <a:prstGeom prst="rect">
            <a:avLst/>
          </a:prstGeom>
        </p:spPr>
      </p:pic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xmlns="" id="{8504C08C-F690-47E5-9283-27EE9C242C87}"/>
              </a:ext>
            </a:extLst>
          </p:cNvPr>
          <p:cNvCxnSpPr>
            <a:cxnSpLocks/>
          </p:cNvCxnSpPr>
          <p:nvPr/>
        </p:nvCxnSpPr>
        <p:spPr>
          <a:xfrm rot="10800000">
            <a:off x="2483768" y="2132856"/>
            <a:ext cx="0" cy="1080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xmlns="" id="{8029FC5C-7A9D-408B-8B3B-752ABB5519DD}"/>
              </a:ext>
            </a:extLst>
          </p:cNvPr>
          <p:cNvCxnSpPr>
            <a:cxnSpLocks/>
          </p:cNvCxnSpPr>
          <p:nvPr/>
        </p:nvCxnSpPr>
        <p:spPr>
          <a:xfrm>
            <a:off x="4355973" y="692696"/>
            <a:ext cx="0" cy="751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0B59590D-7055-4517-A5C0-0D67DF3115CE}"/>
              </a:ext>
            </a:extLst>
          </p:cNvPr>
          <p:cNvSpPr txBox="1"/>
          <p:nvPr/>
        </p:nvSpPr>
        <p:spPr>
          <a:xfrm>
            <a:off x="2268686" y="3227545"/>
            <a:ext cx="430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F1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FA76B4DE-F7BC-4698-9B45-589B52B81123}"/>
              </a:ext>
            </a:extLst>
          </p:cNvPr>
          <p:cNvSpPr txBox="1"/>
          <p:nvPr/>
        </p:nvSpPr>
        <p:spPr>
          <a:xfrm>
            <a:off x="4155531" y="364014"/>
            <a:ext cx="430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</a:t>
            </a:r>
          </a:p>
        </p:txBody>
      </p:sp>
      <p:sp>
        <p:nvSpPr>
          <p:cNvPr id="11" name="Arco 10">
            <a:extLst>
              <a:ext uri="{FF2B5EF4-FFF2-40B4-BE49-F238E27FC236}">
                <a16:creationId xmlns:a16="http://schemas.microsoft.com/office/drawing/2014/main" xmlns="" id="{676FC4F9-AB4B-457A-B228-54877F0E068A}"/>
              </a:ext>
            </a:extLst>
          </p:cNvPr>
          <p:cNvSpPr/>
          <p:nvPr/>
        </p:nvSpPr>
        <p:spPr>
          <a:xfrm>
            <a:off x="4319973" y="1444134"/>
            <a:ext cx="504053" cy="751438"/>
          </a:xfrm>
          <a:prstGeom prst="arc">
            <a:avLst/>
          </a:prstGeom>
          <a:ln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6934F715-9EC8-4885-A935-019059C55D20}"/>
              </a:ext>
            </a:extLst>
          </p:cNvPr>
          <p:cNvSpPr txBox="1"/>
          <p:nvPr/>
        </p:nvSpPr>
        <p:spPr>
          <a:xfrm>
            <a:off x="4826183" y="1444134"/>
            <a:ext cx="430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</a:t>
            </a:r>
          </a:p>
        </p:txBody>
      </p:sp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xmlns="" id="{9401E1C2-B973-47D9-A7C8-CE1BFB9EAD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631612"/>
              </p:ext>
            </p:extLst>
          </p:nvPr>
        </p:nvGraphicFramePr>
        <p:xfrm>
          <a:off x="1319213" y="3805238"/>
          <a:ext cx="5730875" cy="121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Equation" r:id="rId4" imgW="3466800" imgH="736560" progId="Equation.DSMT4">
                  <p:embed/>
                </p:oleObj>
              </mc:Choice>
              <mc:Fallback>
                <p:oleObj name="Equation" r:id="rId4" imgW="346680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19213" y="3805238"/>
                        <a:ext cx="5730875" cy="1217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96277545-C47D-46B5-BBF9-AA96FA44C2FE}"/>
              </a:ext>
            </a:extLst>
          </p:cNvPr>
          <p:cNvSpPr/>
          <p:nvPr/>
        </p:nvSpPr>
        <p:spPr>
          <a:xfrm>
            <a:off x="4282097" y="1541113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D9E12522-A51D-4836-8283-AAA334DBE383}"/>
              </a:ext>
            </a:extLst>
          </p:cNvPr>
          <p:cNvSpPr txBox="1"/>
          <p:nvPr/>
        </p:nvSpPr>
        <p:spPr>
          <a:xfrm>
            <a:off x="3995936" y="1412776"/>
            <a:ext cx="430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791140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612C6F3C-8128-4B1E-BB8E-E5109C853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116632"/>
            <a:ext cx="4657725" cy="3857625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 rot="18783386">
            <a:off x="4847388" y="2583985"/>
            <a:ext cx="1395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Zona Elástica</a:t>
            </a:r>
          </a:p>
        </p:txBody>
      </p:sp>
      <p:sp>
        <p:nvSpPr>
          <p:cNvPr id="11" name="CaixaDeTexto 10"/>
          <p:cNvSpPr txBox="1"/>
          <p:nvPr/>
        </p:nvSpPr>
        <p:spPr>
          <a:xfrm rot="20326139">
            <a:off x="6253628" y="1379422"/>
            <a:ext cx="1395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Zona Plástica</a:t>
            </a:r>
          </a:p>
        </p:txBody>
      </p:sp>
      <p:sp>
        <p:nvSpPr>
          <p:cNvPr id="13" name="Cruz 12"/>
          <p:cNvSpPr/>
          <p:nvPr/>
        </p:nvSpPr>
        <p:spPr>
          <a:xfrm rot="2808211">
            <a:off x="7523862" y="891479"/>
            <a:ext cx="288962" cy="320512"/>
          </a:xfrm>
          <a:prstGeom prst="plus">
            <a:avLst>
              <a:gd name="adj" fmla="val 3677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7255822" y="488390"/>
            <a:ext cx="937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Ruptura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xmlns="" id="{70816939-84A4-4993-BBCD-FF9C52C1A3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723023"/>
              </p:ext>
            </p:extLst>
          </p:nvPr>
        </p:nvGraphicFramePr>
        <p:xfrm>
          <a:off x="12966" y="3345994"/>
          <a:ext cx="9125676" cy="364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" name="Equation" r:id="rId4" imgW="6426000" imgH="2565360" progId="Equation.DSMT4">
                  <p:embed/>
                </p:oleObj>
              </mc:Choice>
              <mc:Fallback>
                <p:oleObj name="Equation" r:id="rId4" imgW="6426000" imgH="2565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66" y="3345994"/>
                        <a:ext cx="9125676" cy="3640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4031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525743"/>
              </p:ext>
            </p:extLst>
          </p:nvPr>
        </p:nvGraphicFramePr>
        <p:xfrm>
          <a:off x="1458913" y="650875"/>
          <a:ext cx="6718300" cy="562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" name="Equation" r:id="rId3" imgW="6717960" imgH="5626080" progId="Equation.DSMT4">
                  <p:embed/>
                </p:oleObj>
              </mc:Choice>
              <mc:Fallback>
                <p:oleObj name="Equation" r:id="rId3" imgW="6717960" imgH="562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58913" y="650875"/>
                        <a:ext cx="6718300" cy="562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1453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925898"/>
              </p:ext>
            </p:extLst>
          </p:nvPr>
        </p:nvGraphicFramePr>
        <p:xfrm>
          <a:off x="1168400" y="1427163"/>
          <a:ext cx="6608763" cy="360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7" name="Equation" r:id="rId3" imgW="5359320" imgH="2920680" progId="Equation.DSMT4">
                  <p:embed/>
                </p:oleObj>
              </mc:Choice>
              <mc:Fallback>
                <p:oleObj name="Equation" r:id="rId3" imgW="5359320" imgH="2920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68400" y="1427163"/>
                        <a:ext cx="6608763" cy="3603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0513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xmlns="" id="{B169EA85-D857-4DC5-BBEC-B035450988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480787"/>
              </p:ext>
            </p:extLst>
          </p:nvPr>
        </p:nvGraphicFramePr>
        <p:xfrm>
          <a:off x="2842349" y="2625346"/>
          <a:ext cx="254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68" name="Equation" r:id="rId3" imgW="253800" imgH="241200" progId="Equation.DSMT4">
                  <p:embed/>
                </p:oleObj>
              </mc:Choice>
              <mc:Fallback>
                <p:oleObj name="Equation" r:id="rId3" imgW="2538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42349" y="2625346"/>
                        <a:ext cx="2540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lipse 6">
            <a:extLst>
              <a:ext uri="{FF2B5EF4-FFF2-40B4-BE49-F238E27FC236}">
                <a16:creationId xmlns:a16="http://schemas.microsoft.com/office/drawing/2014/main" xmlns="" id="{832086FB-2F02-4F2A-A4FA-8FD418257B2E}"/>
              </a:ext>
            </a:extLst>
          </p:cNvPr>
          <p:cNvSpPr/>
          <p:nvPr/>
        </p:nvSpPr>
        <p:spPr>
          <a:xfrm>
            <a:off x="1691680" y="908720"/>
            <a:ext cx="2880320" cy="2736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xmlns="" id="{5EB050FA-7E1A-4DA7-BB1F-5ED75079F408}"/>
              </a:ext>
            </a:extLst>
          </p:cNvPr>
          <p:cNvSpPr/>
          <p:nvPr/>
        </p:nvSpPr>
        <p:spPr>
          <a:xfrm>
            <a:off x="1993460" y="1158453"/>
            <a:ext cx="2276760" cy="22368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A4EED179-7683-427F-A348-F2633C65E962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1391791" y="2245514"/>
            <a:ext cx="3756273" cy="0"/>
          </a:xfrm>
          <a:prstGeom prst="line">
            <a:avLst/>
          </a:prstGeom>
          <a:ln w="635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0BDE97B3-839E-4B24-B902-7DD7037F31AC}"/>
              </a:ext>
            </a:extLst>
          </p:cNvPr>
          <p:cNvSpPr txBox="1"/>
          <p:nvPr/>
        </p:nvSpPr>
        <p:spPr>
          <a:xfrm>
            <a:off x="0" y="2060848"/>
            <a:ext cx="1391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Linha Neutra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800FA4DB-33CD-44FC-B8C8-5E63518D82C2}"/>
              </a:ext>
            </a:extLst>
          </p:cNvPr>
          <p:cNvSpPr/>
          <p:nvPr/>
        </p:nvSpPr>
        <p:spPr>
          <a:xfrm>
            <a:off x="2987824" y="2101498"/>
            <a:ext cx="288024" cy="28803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xmlns="" id="{86237688-0E54-441E-9763-8C665F313855}"/>
              </a:ext>
            </a:extLst>
          </p:cNvPr>
          <p:cNvCxnSpPr>
            <a:cxnSpLocks/>
          </p:cNvCxnSpPr>
          <p:nvPr/>
        </p:nvCxnSpPr>
        <p:spPr>
          <a:xfrm flipH="1" flipV="1">
            <a:off x="1845921" y="1674536"/>
            <a:ext cx="201907" cy="23458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xmlns="" id="{F344D438-6634-4056-87E1-35AC2A48D1F9}"/>
              </a:ext>
            </a:extLst>
          </p:cNvPr>
          <p:cNvCxnSpPr>
            <a:cxnSpLocks/>
          </p:cNvCxnSpPr>
          <p:nvPr/>
        </p:nvCxnSpPr>
        <p:spPr>
          <a:xfrm flipH="1" flipV="1">
            <a:off x="1948015" y="1458738"/>
            <a:ext cx="201907" cy="23458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xmlns="" id="{1A01D112-C1D9-45DD-86F5-7CC4A10E39EC}"/>
              </a:ext>
            </a:extLst>
          </p:cNvPr>
          <p:cNvCxnSpPr>
            <a:cxnSpLocks/>
          </p:cNvCxnSpPr>
          <p:nvPr/>
        </p:nvCxnSpPr>
        <p:spPr>
          <a:xfrm flipH="1" flipV="1">
            <a:off x="2124366" y="1289808"/>
            <a:ext cx="201907" cy="23458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AD2B184A-BF29-4EC8-9D5C-A2698070F041}"/>
              </a:ext>
            </a:extLst>
          </p:cNvPr>
          <p:cNvCxnSpPr>
            <a:cxnSpLocks/>
          </p:cNvCxnSpPr>
          <p:nvPr/>
        </p:nvCxnSpPr>
        <p:spPr>
          <a:xfrm flipH="1" flipV="1">
            <a:off x="2286332" y="1125058"/>
            <a:ext cx="201907" cy="23458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xmlns="" id="{8361975B-9B72-4D08-BD9C-018E7A0546DF}"/>
              </a:ext>
            </a:extLst>
          </p:cNvPr>
          <p:cNvCxnSpPr>
            <a:cxnSpLocks/>
          </p:cNvCxnSpPr>
          <p:nvPr/>
        </p:nvCxnSpPr>
        <p:spPr>
          <a:xfrm flipH="1" flipV="1">
            <a:off x="2512798" y="1024847"/>
            <a:ext cx="201907" cy="23458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D0B4EFBB-A149-4F5D-BC17-2B3B4D2B4162}"/>
              </a:ext>
            </a:extLst>
          </p:cNvPr>
          <p:cNvCxnSpPr>
            <a:cxnSpLocks/>
          </p:cNvCxnSpPr>
          <p:nvPr/>
        </p:nvCxnSpPr>
        <p:spPr>
          <a:xfrm flipH="1" flipV="1">
            <a:off x="2744374" y="934944"/>
            <a:ext cx="201907" cy="23458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>
            <a:extLst>
              <a:ext uri="{FF2B5EF4-FFF2-40B4-BE49-F238E27FC236}">
                <a16:creationId xmlns:a16="http://schemas.microsoft.com/office/drawing/2014/main" xmlns="" id="{02B269D7-9E68-42EA-B7F8-949BED11AAFA}"/>
              </a:ext>
            </a:extLst>
          </p:cNvPr>
          <p:cNvCxnSpPr>
            <a:cxnSpLocks/>
          </p:cNvCxnSpPr>
          <p:nvPr/>
        </p:nvCxnSpPr>
        <p:spPr>
          <a:xfrm flipH="1" flipV="1">
            <a:off x="3082360" y="916294"/>
            <a:ext cx="201907" cy="23458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BCE896C2-85B2-4BE5-AF7D-73D09A7E14E6}"/>
              </a:ext>
            </a:extLst>
          </p:cNvPr>
          <p:cNvCxnSpPr>
            <a:cxnSpLocks/>
          </p:cNvCxnSpPr>
          <p:nvPr/>
        </p:nvCxnSpPr>
        <p:spPr>
          <a:xfrm flipH="1" flipV="1">
            <a:off x="3359839" y="926285"/>
            <a:ext cx="231797" cy="31606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xmlns="" id="{A9188074-829F-4DF3-B3D9-632DA922EF23}"/>
              </a:ext>
            </a:extLst>
          </p:cNvPr>
          <p:cNvCxnSpPr>
            <a:cxnSpLocks/>
          </p:cNvCxnSpPr>
          <p:nvPr/>
        </p:nvCxnSpPr>
        <p:spPr>
          <a:xfrm flipH="1" flipV="1">
            <a:off x="1785398" y="1890334"/>
            <a:ext cx="201907" cy="23458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xmlns="" id="{3D56414C-6FEA-45AF-907D-A6B91AA8CEA6}"/>
              </a:ext>
            </a:extLst>
          </p:cNvPr>
          <p:cNvCxnSpPr>
            <a:cxnSpLocks/>
          </p:cNvCxnSpPr>
          <p:nvPr/>
        </p:nvCxnSpPr>
        <p:spPr>
          <a:xfrm flipH="1" flipV="1">
            <a:off x="1683274" y="2037377"/>
            <a:ext cx="201907" cy="23458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xmlns="" id="{E56A4B74-B2C2-40C5-AF78-7E11D57581BC}"/>
              </a:ext>
            </a:extLst>
          </p:cNvPr>
          <p:cNvCxnSpPr>
            <a:cxnSpLocks/>
          </p:cNvCxnSpPr>
          <p:nvPr/>
        </p:nvCxnSpPr>
        <p:spPr>
          <a:xfrm flipV="1">
            <a:off x="3907731" y="1242351"/>
            <a:ext cx="150842" cy="16474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>
            <a:extLst>
              <a:ext uri="{FF2B5EF4-FFF2-40B4-BE49-F238E27FC236}">
                <a16:creationId xmlns:a16="http://schemas.microsoft.com/office/drawing/2014/main" xmlns="" id="{B1DC0CE0-655E-4F1B-B890-73CF8176FB0B}"/>
              </a:ext>
            </a:extLst>
          </p:cNvPr>
          <p:cNvCxnSpPr>
            <a:cxnSpLocks/>
          </p:cNvCxnSpPr>
          <p:nvPr/>
        </p:nvCxnSpPr>
        <p:spPr>
          <a:xfrm flipV="1">
            <a:off x="4071431" y="1441149"/>
            <a:ext cx="219449" cy="16702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xmlns="" id="{1AF14639-271D-456B-BAF6-690D36143A86}"/>
              </a:ext>
            </a:extLst>
          </p:cNvPr>
          <p:cNvCxnSpPr>
            <a:cxnSpLocks/>
          </p:cNvCxnSpPr>
          <p:nvPr/>
        </p:nvCxnSpPr>
        <p:spPr>
          <a:xfrm flipV="1">
            <a:off x="4290880" y="1995780"/>
            <a:ext cx="233742" cy="17259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xmlns="" id="{A92F74F5-B061-4600-9BD4-D3BE974ED44B}"/>
              </a:ext>
            </a:extLst>
          </p:cNvPr>
          <p:cNvCxnSpPr>
            <a:cxnSpLocks/>
          </p:cNvCxnSpPr>
          <p:nvPr/>
        </p:nvCxnSpPr>
        <p:spPr>
          <a:xfrm flipV="1">
            <a:off x="4219496" y="1818428"/>
            <a:ext cx="233742" cy="17259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>
            <a:extLst>
              <a:ext uri="{FF2B5EF4-FFF2-40B4-BE49-F238E27FC236}">
                <a16:creationId xmlns:a16="http://schemas.microsoft.com/office/drawing/2014/main" xmlns="" id="{0C758541-A8B2-4A08-80BE-C9881120D64B}"/>
              </a:ext>
            </a:extLst>
          </p:cNvPr>
          <p:cNvCxnSpPr>
            <a:cxnSpLocks/>
          </p:cNvCxnSpPr>
          <p:nvPr/>
        </p:nvCxnSpPr>
        <p:spPr>
          <a:xfrm flipV="1">
            <a:off x="4178888" y="1651409"/>
            <a:ext cx="233742" cy="17259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xmlns="" id="{E5E58570-464C-4EED-8179-31EF5C5E02FA}"/>
              </a:ext>
            </a:extLst>
          </p:cNvPr>
          <p:cNvCxnSpPr>
            <a:cxnSpLocks/>
          </p:cNvCxnSpPr>
          <p:nvPr/>
        </p:nvCxnSpPr>
        <p:spPr>
          <a:xfrm flipV="1">
            <a:off x="4362787" y="2130557"/>
            <a:ext cx="179732" cy="12411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>
            <a:extLst>
              <a:ext uri="{FF2B5EF4-FFF2-40B4-BE49-F238E27FC236}">
                <a16:creationId xmlns:a16="http://schemas.microsoft.com/office/drawing/2014/main" xmlns="" id="{1B0CABFB-10E2-4F7E-81E4-708050CC961C}"/>
              </a:ext>
            </a:extLst>
          </p:cNvPr>
          <p:cNvCxnSpPr>
            <a:cxnSpLocks/>
          </p:cNvCxnSpPr>
          <p:nvPr/>
        </p:nvCxnSpPr>
        <p:spPr>
          <a:xfrm flipH="1" flipV="1">
            <a:off x="3710999" y="1052236"/>
            <a:ext cx="18414" cy="23149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>
            <a:extLst>
              <a:ext uri="{FF2B5EF4-FFF2-40B4-BE49-F238E27FC236}">
                <a16:creationId xmlns:a16="http://schemas.microsoft.com/office/drawing/2014/main" xmlns="" id="{FD64A27E-4B30-4645-9FE2-B3605E184278}"/>
              </a:ext>
            </a:extLst>
          </p:cNvPr>
          <p:cNvCxnSpPr>
            <a:cxnSpLocks/>
          </p:cNvCxnSpPr>
          <p:nvPr/>
        </p:nvCxnSpPr>
        <p:spPr>
          <a:xfrm flipV="1">
            <a:off x="3800943" y="1169774"/>
            <a:ext cx="150842" cy="16474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de Seta Reta 61">
            <a:extLst>
              <a:ext uri="{FF2B5EF4-FFF2-40B4-BE49-F238E27FC236}">
                <a16:creationId xmlns:a16="http://schemas.microsoft.com/office/drawing/2014/main" xmlns="" id="{E5D5A334-153C-4B18-BEA5-68474165899D}"/>
              </a:ext>
            </a:extLst>
          </p:cNvPr>
          <p:cNvCxnSpPr>
            <a:endCxn id="8" idx="4"/>
          </p:cNvCxnSpPr>
          <p:nvPr/>
        </p:nvCxnSpPr>
        <p:spPr>
          <a:xfrm>
            <a:off x="3129907" y="2271962"/>
            <a:ext cx="1933" cy="11233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Objeto 62">
            <a:extLst>
              <a:ext uri="{FF2B5EF4-FFF2-40B4-BE49-F238E27FC236}">
                <a16:creationId xmlns:a16="http://schemas.microsoft.com/office/drawing/2014/main" xmlns="" id="{C545EDD9-75A3-43C3-B851-CEDE926A31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192915"/>
              </p:ext>
            </p:extLst>
          </p:nvPr>
        </p:nvGraphicFramePr>
        <p:xfrm>
          <a:off x="2772384" y="2487673"/>
          <a:ext cx="309976" cy="619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69" name="Equation" r:id="rId5" imgW="114120" imgH="228600" progId="Equation.DSMT4">
                  <p:embed/>
                </p:oleObj>
              </mc:Choice>
              <mc:Fallback>
                <p:oleObj name="Equation" r:id="rId5" imgW="1141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72384" y="2487673"/>
                        <a:ext cx="309976" cy="6199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to 63">
            <a:extLst>
              <a:ext uri="{FF2B5EF4-FFF2-40B4-BE49-F238E27FC236}">
                <a16:creationId xmlns:a16="http://schemas.microsoft.com/office/drawing/2014/main" xmlns="" id="{418D53FB-4F70-4A7B-B35C-800BB8E88E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1611479"/>
              </p:ext>
            </p:extLst>
          </p:nvPr>
        </p:nvGraphicFramePr>
        <p:xfrm>
          <a:off x="3800943" y="2412118"/>
          <a:ext cx="277767" cy="454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0" name="Equation" r:id="rId7" imgW="139680" imgH="228600" progId="Equation.DSMT4">
                  <p:embed/>
                </p:oleObj>
              </mc:Choice>
              <mc:Fallback>
                <p:oleObj name="Equation" r:id="rId7" imgW="139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00943" y="2412118"/>
                        <a:ext cx="277767" cy="4545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5" name="Conector de Seta Reta 64">
            <a:extLst>
              <a:ext uri="{FF2B5EF4-FFF2-40B4-BE49-F238E27FC236}">
                <a16:creationId xmlns:a16="http://schemas.microsoft.com/office/drawing/2014/main" xmlns="" id="{439A4A16-C2E1-426C-AA6E-D27964A0B1D6}"/>
              </a:ext>
            </a:extLst>
          </p:cNvPr>
          <p:cNvCxnSpPr>
            <a:cxnSpLocks/>
          </p:cNvCxnSpPr>
          <p:nvPr/>
        </p:nvCxnSpPr>
        <p:spPr>
          <a:xfrm>
            <a:off x="3130654" y="2271962"/>
            <a:ext cx="1162373" cy="8151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9" name="Objeto 68">
            <a:extLst>
              <a:ext uri="{FF2B5EF4-FFF2-40B4-BE49-F238E27FC236}">
                <a16:creationId xmlns:a16="http://schemas.microsoft.com/office/drawing/2014/main" xmlns="" id="{E027F362-05D3-4AB1-8834-A2A89FBF58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975120"/>
              </p:ext>
            </p:extLst>
          </p:nvPr>
        </p:nvGraphicFramePr>
        <p:xfrm>
          <a:off x="6658773" y="2625346"/>
          <a:ext cx="254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1" name="Equation" r:id="rId9" imgW="253800" imgH="241200" progId="Equation.DSMT4">
                  <p:embed/>
                </p:oleObj>
              </mc:Choice>
              <mc:Fallback>
                <p:oleObj name="Equation" r:id="rId9" imgW="253800" imgH="24120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xmlns="" id="{B169EA85-D857-4DC5-BBEC-B035450988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58773" y="2625346"/>
                        <a:ext cx="2540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Elipse 69">
            <a:extLst>
              <a:ext uri="{FF2B5EF4-FFF2-40B4-BE49-F238E27FC236}">
                <a16:creationId xmlns:a16="http://schemas.microsoft.com/office/drawing/2014/main" xmlns="" id="{E5D5AA74-9841-4CDF-BBED-1DE162B04C3D}"/>
              </a:ext>
            </a:extLst>
          </p:cNvPr>
          <p:cNvSpPr/>
          <p:nvPr/>
        </p:nvSpPr>
        <p:spPr>
          <a:xfrm>
            <a:off x="5508104" y="908720"/>
            <a:ext cx="2880320" cy="2736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1" name="Elipse 70">
            <a:extLst>
              <a:ext uri="{FF2B5EF4-FFF2-40B4-BE49-F238E27FC236}">
                <a16:creationId xmlns:a16="http://schemas.microsoft.com/office/drawing/2014/main" xmlns="" id="{CB199665-E5CB-442C-9D33-CA8F6811580A}"/>
              </a:ext>
            </a:extLst>
          </p:cNvPr>
          <p:cNvSpPr/>
          <p:nvPr/>
        </p:nvSpPr>
        <p:spPr>
          <a:xfrm>
            <a:off x="5809884" y="1158453"/>
            <a:ext cx="2276760" cy="22368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2" name="Conector reto 71">
            <a:extLst>
              <a:ext uri="{FF2B5EF4-FFF2-40B4-BE49-F238E27FC236}">
                <a16:creationId xmlns:a16="http://schemas.microsoft.com/office/drawing/2014/main" xmlns="" id="{969FBB04-9865-4DD5-92FA-76E0745D572E}"/>
              </a:ext>
            </a:extLst>
          </p:cNvPr>
          <p:cNvCxnSpPr>
            <a:cxnSpLocks/>
          </p:cNvCxnSpPr>
          <p:nvPr/>
        </p:nvCxnSpPr>
        <p:spPr>
          <a:xfrm>
            <a:off x="5208215" y="2245514"/>
            <a:ext cx="3756273" cy="0"/>
          </a:xfrm>
          <a:prstGeom prst="line">
            <a:avLst/>
          </a:prstGeom>
          <a:ln w="635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Elipse 73">
            <a:extLst>
              <a:ext uri="{FF2B5EF4-FFF2-40B4-BE49-F238E27FC236}">
                <a16:creationId xmlns:a16="http://schemas.microsoft.com/office/drawing/2014/main" xmlns="" id="{7283498E-5F9E-4DB2-AB4C-00BDEEB1E23B}"/>
              </a:ext>
            </a:extLst>
          </p:cNvPr>
          <p:cNvSpPr/>
          <p:nvPr/>
        </p:nvSpPr>
        <p:spPr>
          <a:xfrm>
            <a:off x="6804248" y="2101498"/>
            <a:ext cx="288024" cy="28803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5" name="Conector reto 74">
            <a:extLst>
              <a:ext uri="{FF2B5EF4-FFF2-40B4-BE49-F238E27FC236}">
                <a16:creationId xmlns:a16="http://schemas.microsoft.com/office/drawing/2014/main" xmlns="" id="{FF1B28FC-676A-4236-85C3-156231BFCE45}"/>
              </a:ext>
            </a:extLst>
          </p:cNvPr>
          <p:cNvCxnSpPr/>
          <p:nvPr/>
        </p:nvCxnSpPr>
        <p:spPr>
          <a:xfrm>
            <a:off x="5868144" y="1916832"/>
            <a:ext cx="288032" cy="328681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to 75">
            <a:extLst>
              <a:ext uri="{FF2B5EF4-FFF2-40B4-BE49-F238E27FC236}">
                <a16:creationId xmlns:a16="http://schemas.microsoft.com/office/drawing/2014/main" xmlns="" id="{C0A5DEE6-D2AC-4C4F-8A8C-00DE558ADB07}"/>
              </a:ext>
            </a:extLst>
          </p:cNvPr>
          <p:cNvCxnSpPr>
            <a:cxnSpLocks/>
          </p:cNvCxnSpPr>
          <p:nvPr/>
        </p:nvCxnSpPr>
        <p:spPr>
          <a:xfrm>
            <a:off x="5955534" y="1674536"/>
            <a:ext cx="500531" cy="531504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to 76">
            <a:extLst>
              <a:ext uri="{FF2B5EF4-FFF2-40B4-BE49-F238E27FC236}">
                <a16:creationId xmlns:a16="http://schemas.microsoft.com/office/drawing/2014/main" xmlns="" id="{C7D73B2A-9721-4399-BD17-C22AC5067D9E}"/>
              </a:ext>
            </a:extLst>
          </p:cNvPr>
          <p:cNvCxnSpPr>
            <a:cxnSpLocks/>
          </p:cNvCxnSpPr>
          <p:nvPr/>
        </p:nvCxnSpPr>
        <p:spPr>
          <a:xfrm>
            <a:off x="6106424" y="1480791"/>
            <a:ext cx="649530" cy="725249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to 77">
            <a:extLst>
              <a:ext uri="{FF2B5EF4-FFF2-40B4-BE49-F238E27FC236}">
                <a16:creationId xmlns:a16="http://schemas.microsoft.com/office/drawing/2014/main" xmlns="" id="{92BE9C28-F654-4E4F-BB40-201F30977FB2}"/>
              </a:ext>
            </a:extLst>
          </p:cNvPr>
          <p:cNvCxnSpPr>
            <a:cxnSpLocks/>
          </p:cNvCxnSpPr>
          <p:nvPr/>
        </p:nvCxnSpPr>
        <p:spPr>
          <a:xfrm>
            <a:off x="6296801" y="1361294"/>
            <a:ext cx="649530" cy="725249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to 78">
            <a:extLst>
              <a:ext uri="{FF2B5EF4-FFF2-40B4-BE49-F238E27FC236}">
                <a16:creationId xmlns:a16="http://schemas.microsoft.com/office/drawing/2014/main" xmlns="" id="{30AF55DA-026C-4B87-B359-2CAA81076184}"/>
              </a:ext>
            </a:extLst>
          </p:cNvPr>
          <p:cNvCxnSpPr>
            <a:cxnSpLocks/>
          </p:cNvCxnSpPr>
          <p:nvPr/>
        </p:nvCxnSpPr>
        <p:spPr>
          <a:xfrm>
            <a:off x="6455336" y="1180606"/>
            <a:ext cx="924976" cy="1025434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to 79">
            <a:extLst>
              <a:ext uri="{FF2B5EF4-FFF2-40B4-BE49-F238E27FC236}">
                <a16:creationId xmlns:a16="http://schemas.microsoft.com/office/drawing/2014/main" xmlns="" id="{01E8A3A9-446F-483C-AE56-3CBC6F89FE10}"/>
              </a:ext>
            </a:extLst>
          </p:cNvPr>
          <p:cNvCxnSpPr>
            <a:cxnSpLocks/>
          </p:cNvCxnSpPr>
          <p:nvPr/>
        </p:nvCxnSpPr>
        <p:spPr>
          <a:xfrm>
            <a:off x="6762705" y="1161991"/>
            <a:ext cx="916767" cy="1044049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to 80">
            <a:extLst>
              <a:ext uri="{FF2B5EF4-FFF2-40B4-BE49-F238E27FC236}">
                <a16:creationId xmlns:a16="http://schemas.microsoft.com/office/drawing/2014/main" xmlns="" id="{4912ED1F-7DE1-42F7-A37E-DFCE68049DBA}"/>
              </a:ext>
            </a:extLst>
          </p:cNvPr>
          <p:cNvCxnSpPr>
            <a:cxnSpLocks/>
          </p:cNvCxnSpPr>
          <p:nvPr/>
        </p:nvCxnSpPr>
        <p:spPr>
          <a:xfrm>
            <a:off x="7093442" y="1158453"/>
            <a:ext cx="893399" cy="1047587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to 81">
            <a:extLst>
              <a:ext uri="{FF2B5EF4-FFF2-40B4-BE49-F238E27FC236}">
                <a16:creationId xmlns:a16="http://schemas.microsoft.com/office/drawing/2014/main" xmlns="" id="{CF8DA42B-4A28-40B0-9A74-BAF01A9FA2D0}"/>
              </a:ext>
            </a:extLst>
          </p:cNvPr>
          <p:cNvCxnSpPr>
            <a:cxnSpLocks/>
          </p:cNvCxnSpPr>
          <p:nvPr/>
        </p:nvCxnSpPr>
        <p:spPr>
          <a:xfrm>
            <a:off x="7410482" y="1270531"/>
            <a:ext cx="649530" cy="725249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to 82">
            <a:extLst>
              <a:ext uri="{FF2B5EF4-FFF2-40B4-BE49-F238E27FC236}">
                <a16:creationId xmlns:a16="http://schemas.microsoft.com/office/drawing/2014/main" xmlns="" id="{63FCF262-7772-47C7-9CA3-19F07FBFB7C3}"/>
              </a:ext>
            </a:extLst>
          </p:cNvPr>
          <p:cNvCxnSpPr>
            <a:cxnSpLocks/>
          </p:cNvCxnSpPr>
          <p:nvPr/>
        </p:nvCxnSpPr>
        <p:spPr>
          <a:xfrm flipH="1" flipV="1">
            <a:off x="5662345" y="1674536"/>
            <a:ext cx="201907" cy="23458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to 83">
            <a:extLst>
              <a:ext uri="{FF2B5EF4-FFF2-40B4-BE49-F238E27FC236}">
                <a16:creationId xmlns:a16="http://schemas.microsoft.com/office/drawing/2014/main" xmlns="" id="{22BC25B2-3EEE-42AF-A0F1-A82B13658FF3}"/>
              </a:ext>
            </a:extLst>
          </p:cNvPr>
          <p:cNvCxnSpPr>
            <a:cxnSpLocks/>
          </p:cNvCxnSpPr>
          <p:nvPr/>
        </p:nvCxnSpPr>
        <p:spPr>
          <a:xfrm flipH="1" flipV="1">
            <a:off x="5764439" y="1458738"/>
            <a:ext cx="201907" cy="23458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to 84">
            <a:extLst>
              <a:ext uri="{FF2B5EF4-FFF2-40B4-BE49-F238E27FC236}">
                <a16:creationId xmlns:a16="http://schemas.microsoft.com/office/drawing/2014/main" xmlns="" id="{AF421BA8-170F-4BFB-B7A7-073CC8B6CB3F}"/>
              </a:ext>
            </a:extLst>
          </p:cNvPr>
          <p:cNvCxnSpPr>
            <a:cxnSpLocks/>
          </p:cNvCxnSpPr>
          <p:nvPr/>
        </p:nvCxnSpPr>
        <p:spPr>
          <a:xfrm flipH="1" flipV="1">
            <a:off x="5940790" y="1289808"/>
            <a:ext cx="201907" cy="23458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to 85">
            <a:extLst>
              <a:ext uri="{FF2B5EF4-FFF2-40B4-BE49-F238E27FC236}">
                <a16:creationId xmlns:a16="http://schemas.microsoft.com/office/drawing/2014/main" xmlns="" id="{3AC7A85F-813B-4A4A-A0DC-E3519744C276}"/>
              </a:ext>
            </a:extLst>
          </p:cNvPr>
          <p:cNvCxnSpPr>
            <a:cxnSpLocks/>
          </p:cNvCxnSpPr>
          <p:nvPr/>
        </p:nvCxnSpPr>
        <p:spPr>
          <a:xfrm flipH="1" flipV="1">
            <a:off x="6102756" y="1125058"/>
            <a:ext cx="201907" cy="23458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to 86">
            <a:extLst>
              <a:ext uri="{FF2B5EF4-FFF2-40B4-BE49-F238E27FC236}">
                <a16:creationId xmlns:a16="http://schemas.microsoft.com/office/drawing/2014/main" xmlns="" id="{E6095256-5303-49E4-A669-E7E9108ECA10}"/>
              </a:ext>
            </a:extLst>
          </p:cNvPr>
          <p:cNvCxnSpPr>
            <a:cxnSpLocks/>
          </p:cNvCxnSpPr>
          <p:nvPr/>
        </p:nvCxnSpPr>
        <p:spPr>
          <a:xfrm flipH="1" flipV="1">
            <a:off x="6329222" y="1024847"/>
            <a:ext cx="201907" cy="23458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to 87">
            <a:extLst>
              <a:ext uri="{FF2B5EF4-FFF2-40B4-BE49-F238E27FC236}">
                <a16:creationId xmlns:a16="http://schemas.microsoft.com/office/drawing/2014/main" xmlns="" id="{EF255BED-1F44-4106-925E-C9109A7C1EED}"/>
              </a:ext>
            </a:extLst>
          </p:cNvPr>
          <p:cNvCxnSpPr>
            <a:cxnSpLocks/>
          </p:cNvCxnSpPr>
          <p:nvPr/>
        </p:nvCxnSpPr>
        <p:spPr>
          <a:xfrm flipH="1" flipV="1">
            <a:off x="6560798" y="934944"/>
            <a:ext cx="201907" cy="23458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to 88">
            <a:extLst>
              <a:ext uri="{FF2B5EF4-FFF2-40B4-BE49-F238E27FC236}">
                <a16:creationId xmlns:a16="http://schemas.microsoft.com/office/drawing/2014/main" xmlns="" id="{F62A2ECD-A286-4FFD-A4C4-77CF298E7F37}"/>
              </a:ext>
            </a:extLst>
          </p:cNvPr>
          <p:cNvCxnSpPr>
            <a:cxnSpLocks/>
          </p:cNvCxnSpPr>
          <p:nvPr/>
        </p:nvCxnSpPr>
        <p:spPr>
          <a:xfrm flipH="1" flipV="1">
            <a:off x="6898784" y="916294"/>
            <a:ext cx="201907" cy="23458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to 89">
            <a:extLst>
              <a:ext uri="{FF2B5EF4-FFF2-40B4-BE49-F238E27FC236}">
                <a16:creationId xmlns:a16="http://schemas.microsoft.com/office/drawing/2014/main" xmlns="" id="{D928E39C-239A-4CF0-9EC6-BB3FBB3EAA49}"/>
              </a:ext>
            </a:extLst>
          </p:cNvPr>
          <p:cNvCxnSpPr>
            <a:cxnSpLocks/>
          </p:cNvCxnSpPr>
          <p:nvPr/>
        </p:nvCxnSpPr>
        <p:spPr>
          <a:xfrm flipH="1" flipV="1">
            <a:off x="7176263" y="926285"/>
            <a:ext cx="231797" cy="31606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reto 90">
            <a:extLst>
              <a:ext uri="{FF2B5EF4-FFF2-40B4-BE49-F238E27FC236}">
                <a16:creationId xmlns:a16="http://schemas.microsoft.com/office/drawing/2014/main" xmlns="" id="{D6C7AC3A-032E-4E39-9857-5520D7E1D478}"/>
              </a:ext>
            </a:extLst>
          </p:cNvPr>
          <p:cNvCxnSpPr>
            <a:cxnSpLocks/>
          </p:cNvCxnSpPr>
          <p:nvPr/>
        </p:nvCxnSpPr>
        <p:spPr>
          <a:xfrm flipH="1" flipV="1">
            <a:off x="5601822" y="1890334"/>
            <a:ext cx="201907" cy="23458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reto 91">
            <a:extLst>
              <a:ext uri="{FF2B5EF4-FFF2-40B4-BE49-F238E27FC236}">
                <a16:creationId xmlns:a16="http://schemas.microsoft.com/office/drawing/2014/main" xmlns="" id="{B72CDB65-7E61-40A8-9C1A-158CC306BAD7}"/>
              </a:ext>
            </a:extLst>
          </p:cNvPr>
          <p:cNvCxnSpPr>
            <a:cxnSpLocks/>
          </p:cNvCxnSpPr>
          <p:nvPr/>
        </p:nvCxnSpPr>
        <p:spPr>
          <a:xfrm flipH="1" flipV="1">
            <a:off x="5499698" y="2037377"/>
            <a:ext cx="201907" cy="23458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ector reto 92">
            <a:extLst>
              <a:ext uri="{FF2B5EF4-FFF2-40B4-BE49-F238E27FC236}">
                <a16:creationId xmlns:a16="http://schemas.microsoft.com/office/drawing/2014/main" xmlns="" id="{B09B2AB8-9C17-4C61-9B17-68C5441241B0}"/>
              </a:ext>
            </a:extLst>
          </p:cNvPr>
          <p:cNvCxnSpPr>
            <a:cxnSpLocks/>
          </p:cNvCxnSpPr>
          <p:nvPr/>
        </p:nvCxnSpPr>
        <p:spPr>
          <a:xfrm flipV="1">
            <a:off x="7724155" y="1242351"/>
            <a:ext cx="150842" cy="16474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ctor reto 93">
            <a:extLst>
              <a:ext uri="{FF2B5EF4-FFF2-40B4-BE49-F238E27FC236}">
                <a16:creationId xmlns:a16="http://schemas.microsoft.com/office/drawing/2014/main" xmlns="" id="{1C401B20-D2CF-4310-88A0-A9E7A6B8DD7B}"/>
              </a:ext>
            </a:extLst>
          </p:cNvPr>
          <p:cNvCxnSpPr>
            <a:cxnSpLocks/>
          </p:cNvCxnSpPr>
          <p:nvPr/>
        </p:nvCxnSpPr>
        <p:spPr>
          <a:xfrm flipV="1">
            <a:off x="7887855" y="1441149"/>
            <a:ext cx="219449" cy="16702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ector reto 94">
            <a:extLst>
              <a:ext uri="{FF2B5EF4-FFF2-40B4-BE49-F238E27FC236}">
                <a16:creationId xmlns:a16="http://schemas.microsoft.com/office/drawing/2014/main" xmlns="" id="{8F7275DD-EE99-4FEC-8A58-33DB7CD9339F}"/>
              </a:ext>
            </a:extLst>
          </p:cNvPr>
          <p:cNvCxnSpPr>
            <a:cxnSpLocks/>
          </p:cNvCxnSpPr>
          <p:nvPr/>
        </p:nvCxnSpPr>
        <p:spPr>
          <a:xfrm flipV="1">
            <a:off x="8107304" y="1995780"/>
            <a:ext cx="233742" cy="17259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reto 95">
            <a:extLst>
              <a:ext uri="{FF2B5EF4-FFF2-40B4-BE49-F238E27FC236}">
                <a16:creationId xmlns:a16="http://schemas.microsoft.com/office/drawing/2014/main" xmlns="" id="{FCE51BF3-5819-45AF-AFF8-DBF40F238C0F}"/>
              </a:ext>
            </a:extLst>
          </p:cNvPr>
          <p:cNvCxnSpPr>
            <a:cxnSpLocks/>
          </p:cNvCxnSpPr>
          <p:nvPr/>
        </p:nvCxnSpPr>
        <p:spPr>
          <a:xfrm flipV="1">
            <a:off x="8035920" y="1818428"/>
            <a:ext cx="233742" cy="17259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ector reto 96">
            <a:extLst>
              <a:ext uri="{FF2B5EF4-FFF2-40B4-BE49-F238E27FC236}">
                <a16:creationId xmlns:a16="http://schemas.microsoft.com/office/drawing/2014/main" xmlns="" id="{2AC7CACD-154A-43F7-A8BA-A33F0D330CF5}"/>
              </a:ext>
            </a:extLst>
          </p:cNvPr>
          <p:cNvCxnSpPr>
            <a:cxnSpLocks/>
          </p:cNvCxnSpPr>
          <p:nvPr/>
        </p:nvCxnSpPr>
        <p:spPr>
          <a:xfrm flipV="1">
            <a:off x="7995312" y="1651409"/>
            <a:ext cx="233742" cy="17259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ector reto 97">
            <a:extLst>
              <a:ext uri="{FF2B5EF4-FFF2-40B4-BE49-F238E27FC236}">
                <a16:creationId xmlns:a16="http://schemas.microsoft.com/office/drawing/2014/main" xmlns="" id="{CB4F06DA-6FA5-444D-9F39-74A1CF1F7183}"/>
              </a:ext>
            </a:extLst>
          </p:cNvPr>
          <p:cNvCxnSpPr>
            <a:cxnSpLocks/>
          </p:cNvCxnSpPr>
          <p:nvPr/>
        </p:nvCxnSpPr>
        <p:spPr>
          <a:xfrm flipV="1">
            <a:off x="8179211" y="2130557"/>
            <a:ext cx="179732" cy="12411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ctor reto 98">
            <a:extLst>
              <a:ext uri="{FF2B5EF4-FFF2-40B4-BE49-F238E27FC236}">
                <a16:creationId xmlns:a16="http://schemas.microsoft.com/office/drawing/2014/main" xmlns="" id="{D0E357B1-1830-4122-8E86-204B7968129C}"/>
              </a:ext>
            </a:extLst>
          </p:cNvPr>
          <p:cNvCxnSpPr>
            <a:cxnSpLocks/>
          </p:cNvCxnSpPr>
          <p:nvPr/>
        </p:nvCxnSpPr>
        <p:spPr>
          <a:xfrm flipH="1" flipV="1">
            <a:off x="7527423" y="1052236"/>
            <a:ext cx="18414" cy="23149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 reto 99">
            <a:extLst>
              <a:ext uri="{FF2B5EF4-FFF2-40B4-BE49-F238E27FC236}">
                <a16:creationId xmlns:a16="http://schemas.microsoft.com/office/drawing/2014/main" xmlns="" id="{941BB147-6BCB-4274-A2CD-0C7E2403076D}"/>
              </a:ext>
            </a:extLst>
          </p:cNvPr>
          <p:cNvCxnSpPr>
            <a:cxnSpLocks/>
          </p:cNvCxnSpPr>
          <p:nvPr/>
        </p:nvCxnSpPr>
        <p:spPr>
          <a:xfrm flipV="1">
            <a:off x="7617367" y="1169774"/>
            <a:ext cx="150842" cy="16474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ector de Seta Reta 100">
            <a:extLst>
              <a:ext uri="{FF2B5EF4-FFF2-40B4-BE49-F238E27FC236}">
                <a16:creationId xmlns:a16="http://schemas.microsoft.com/office/drawing/2014/main" xmlns="" id="{6DA5326E-A9B8-4E7A-BAD5-01AA137BBD64}"/>
              </a:ext>
            </a:extLst>
          </p:cNvPr>
          <p:cNvCxnSpPr>
            <a:cxnSpLocks/>
          </p:cNvCxnSpPr>
          <p:nvPr/>
        </p:nvCxnSpPr>
        <p:spPr>
          <a:xfrm>
            <a:off x="6946331" y="2271962"/>
            <a:ext cx="14736" cy="5776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tângulo 104">
            <a:extLst>
              <a:ext uri="{FF2B5EF4-FFF2-40B4-BE49-F238E27FC236}">
                <a16:creationId xmlns:a16="http://schemas.microsoft.com/office/drawing/2014/main" xmlns="" id="{3DFCC4BE-BE82-446D-99C4-C82426004BA0}"/>
              </a:ext>
            </a:extLst>
          </p:cNvPr>
          <p:cNvSpPr/>
          <p:nvPr/>
        </p:nvSpPr>
        <p:spPr>
          <a:xfrm>
            <a:off x="5148064" y="332656"/>
            <a:ext cx="3814491" cy="1905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7" name="Elipse 106">
            <a:extLst>
              <a:ext uri="{FF2B5EF4-FFF2-40B4-BE49-F238E27FC236}">
                <a16:creationId xmlns:a16="http://schemas.microsoft.com/office/drawing/2014/main" xmlns="" id="{3F84A14B-E753-4040-9B8B-36985F294CFA}"/>
              </a:ext>
            </a:extLst>
          </p:cNvPr>
          <p:cNvSpPr/>
          <p:nvPr/>
        </p:nvSpPr>
        <p:spPr>
          <a:xfrm>
            <a:off x="6876256" y="2852936"/>
            <a:ext cx="158842" cy="17973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08" name="Objeto 107">
            <a:extLst>
              <a:ext uri="{FF2B5EF4-FFF2-40B4-BE49-F238E27FC236}">
                <a16:creationId xmlns:a16="http://schemas.microsoft.com/office/drawing/2014/main" xmlns="" id="{C4A3FEFE-A91D-47F7-88E1-BBBF8908FD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426560"/>
              </p:ext>
            </p:extLst>
          </p:nvPr>
        </p:nvGraphicFramePr>
        <p:xfrm>
          <a:off x="6393205" y="2446645"/>
          <a:ext cx="546627" cy="341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2" name="Equation" r:id="rId10" imgW="406080" imgH="253800" progId="Equation.DSMT4">
                  <p:embed/>
                </p:oleObj>
              </mc:Choice>
              <mc:Fallback>
                <p:oleObj name="Equation" r:id="rId10" imgW="4060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93205" y="2446645"/>
                        <a:ext cx="546627" cy="3416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" name="Elipse 108">
            <a:extLst>
              <a:ext uri="{FF2B5EF4-FFF2-40B4-BE49-F238E27FC236}">
                <a16:creationId xmlns:a16="http://schemas.microsoft.com/office/drawing/2014/main" xmlns="" id="{4AC43580-2B9D-4254-99FB-AB01A56AAA8E}"/>
              </a:ext>
            </a:extLst>
          </p:cNvPr>
          <p:cNvSpPr/>
          <p:nvPr/>
        </p:nvSpPr>
        <p:spPr>
          <a:xfrm>
            <a:off x="6891294" y="3151999"/>
            <a:ext cx="158842" cy="17973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0" name="Conector de Seta Reta 109">
            <a:extLst>
              <a:ext uri="{FF2B5EF4-FFF2-40B4-BE49-F238E27FC236}">
                <a16:creationId xmlns:a16="http://schemas.microsoft.com/office/drawing/2014/main" xmlns="" id="{07F514FD-3A13-4CAC-9744-85CE8D44527C}"/>
              </a:ext>
            </a:extLst>
          </p:cNvPr>
          <p:cNvCxnSpPr>
            <a:cxnSpLocks/>
          </p:cNvCxnSpPr>
          <p:nvPr/>
        </p:nvCxnSpPr>
        <p:spPr>
          <a:xfrm>
            <a:off x="7042773" y="2278910"/>
            <a:ext cx="31240" cy="9524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2" name="Objeto 111">
            <a:extLst>
              <a:ext uri="{FF2B5EF4-FFF2-40B4-BE49-F238E27FC236}">
                <a16:creationId xmlns:a16="http://schemas.microsoft.com/office/drawing/2014/main" xmlns="" id="{03D829FD-28E8-4363-ADAA-B36B427B68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0906696"/>
              </p:ext>
            </p:extLst>
          </p:nvPr>
        </p:nvGraphicFramePr>
        <p:xfrm>
          <a:off x="7101518" y="2625346"/>
          <a:ext cx="480159" cy="300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3" name="Equation" r:id="rId12" imgW="406080" imgH="253800" progId="Equation.DSMT4">
                  <p:embed/>
                </p:oleObj>
              </mc:Choice>
              <mc:Fallback>
                <p:oleObj name="Equation" r:id="rId12" imgW="4060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101518" y="2625346"/>
                        <a:ext cx="480159" cy="3000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" name="Objeto 113">
            <a:extLst>
              <a:ext uri="{FF2B5EF4-FFF2-40B4-BE49-F238E27FC236}">
                <a16:creationId xmlns:a16="http://schemas.microsoft.com/office/drawing/2014/main" xmlns="" id="{78B4613A-8D2E-49E3-920A-A47C112E11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2078696"/>
              </p:ext>
            </p:extLst>
          </p:nvPr>
        </p:nvGraphicFramePr>
        <p:xfrm>
          <a:off x="2863647" y="865795"/>
          <a:ext cx="330823" cy="28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4" name="Equation" r:id="rId14" imgW="190440" imgH="164880" progId="Equation.DSMT4">
                  <p:embed/>
                </p:oleObj>
              </mc:Choice>
              <mc:Fallback>
                <p:oleObj name="Equation" r:id="rId14" imgW="1904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863647" y="865795"/>
                        <a:ext cx="330823" cy="286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" name="Objeto 114">
            <a:extLst>
              <a:ext uri="{FF2B5EF4-FFF2-40B4-BE49-F238E27FC236}">
                <a16:creationId xmlns:a16="http://schemas.microsoft.com/office/drawing/2014/main" xmlns="" id="{304C1100-D971-41AF-899F-762DCFB917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75491"/>
              </p:ext>
            </p:extLst>
          </p:nvPr>
        </p:nvGraphicFramePr>
        <p:xfrm>
          <a:off x="4143375" y="123825"/>
          <a:ext cx="2389188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5" name="Equation" r:id="rId16" imgW="1536480" imgH="698400" progId="Equation.DSMT4">
                  <p:embed/>
                </p:oleObj>
              </mc:Choice>
              <mc:Fallback>
                <p:oleObj name="Equation" r:id="rId16" imgW="1536480" imgH="69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143375" y="123825"/>
                        <a:ext cx="2389188" cy="108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7" name="Conector de Seta Reta 116">
            <a:extLst>
              <a:ext uri="{FF2B5EF4-FFF2-40B4-BE49-F238E27FC236}">
                <a16:creationId xmlns:a16="http://schemas.microsoft.com/office/drawing/2014/main" xmlns="" id="{0E3F85F3-D9B2-4A06-A11E-5F48639CE8A7}"/>
              </a:ext>
            </a:extLst>
          </p:cNvPr>
          <p:cNvCxnSpPr>
            <a:cxnSpLocks/>
          </p:cNvCxnSpPr>
          <p:nvPr/>
        </p:nvCxnSpPr>
        <p:spPr>
          <a:xfrm flipH="1">
            <a:off x="3194470" y="557652"/>
            <a:ext cx="936104" cy="4641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1" name="Objeto 120">
            <a:extLst>
              <a:ext uri="{FF2B5EF4-FFF2-40B4-BE49-F238E27FC236}">
                <a16:creationId xmlns:a16="http://schemas.microsoft.com/office/drawing/2014/main" xmlns="" id="{D9A4FA08-3D70-44CA-8986-DF3BB63A53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802298"/>
              </p:ext>
            </p:extLst>
          </p:nvPr>
        </p:nvGraphicFramePr>
        <p:xfrm>
          <a:off x="3983038" y="3943350"/>
          <a:ext cx="177800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6" name="Equation" r:id="rId18" imgW="114120" imgH="177480" progId="Equation.DSMT4">
                  <p:embed/>
                </p:oleObj>
              </mc:Choice>
              <mc:Fallback>
                <p:oleObj name="Equation" r:id="rId18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983038" y="3943350"/>
                        <a:ext cx="177800" cy="277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" name="Objeto 121">
            <a:extLst>
              <a:ext uri="{FF2B5EF4-FFF2-40B4-BE49-F238E27FC236}">
                <a16:creationId xmlns:a16="http://schemas.microsoft.com/office/drawing/2014/main" xmlns="" id="{A31ADA87-C892-4864-98AA-5EC029FEE4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6262764"/>
              </p:ext>
            </p:extLst>
          </p:nvPr>
        </p:nvGraphicFramePr>
        <p:xfrm>
          <a:off x="4070350" y="4848225"/>
          <a:ext cx="217488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7" name="Equation" r:id="rId20" imgW="114120" imgH="177480" progId="Equation.DSMT4">
                  <p:embed/>
                </p:oleObj>
              </mc:Choice>
              <mc:Fallback>
                <p:oleObj name="Equation" r:id="rId20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070350" y="4848225"/>
                        <a:ext cx="217488" cy="33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8786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xmlns="" id="{64BD0BBD-6215-42B3-A9C9-1D1A38B3F4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7107259"/>
              </p:ext>
            </p:extLst>
          </p:nvPr>
        </p:nvGraphicFramePr>
        <p:xfrm>
          <a:off x="679450" y="908720"/>
          <a:ext cx="7785100" cy="386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5" name="Equation" r:id="rId3" imgW="7785000" imgH="3860640" progId="Equation.DSMT4">
                  <p:embed/>
                </p:oleObj>
              </mc:Choice>
              <mc:Fallback>
                <p:oleObj name="Equation" r:id="rId3" imgW="7785000" imgH="3860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9450" y="908720"/>
                        <a:ext cx="7785100" cy="386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9460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xmlns="" id="{D832A9CD-C9A4-4281-8F4F-7602806345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320794"/>
              </p:ext>
            </p:extLst>
          </p:nvPr>
        </p:nvGraphicFramePr>
        <p:xfrm>
          <a:off x="467518" y="764704"/>
          <a:ext cx="8208963" cy="3932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9" name="Equation" r:id="rId3" imgW="6527520" imgH="3124080" progId="Equation.DSMT4">
                  <p:embed/>
                </p:oleObj>
              </mc:Choice>
              <mc:Fallback>
                <p:oleObj name="Equation" r:id="rId3" imgW="6527520" imgH="3124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18" y="764704"/>
                        <a:ext cx="8208963" cy="3932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4609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5EAFA858-349E-47C1-B03D-CE50158CFD49}"/>
              </a:ext>
            </a:extLst>
          </p:cNvPr>
          <p:cNvSpPr txBox="1"/>
          <p:nvPr/>
        </p:nvSpPr>
        <p:spPr>
          <a:xfrm>
            <a:off x="1850280" y="692696"/>
            <a:ext cx="57606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dirty="0"/>
              <a:t>Tensão de Cisalhamento: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xmlns="" id="{A4CD440D-6F78-48B8-BD0E-8F12D931B7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481962"/>
              </p:ext>
            </p:extLst>
          </p:nvPr>
        </p:nvGraphicFramePr>
        <p:xfrm>
          <a:off x="539552" y="1916832"/>
          <a:ext cx="8382096" cy="2736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3" name="Equation" r:id="rId3" imgW="6146640" imgH="2006280" progId="Equation.DSMT4">
                  <p:embed/>
                </p:oleObj>
              </mc:Choice>
              <mc:Fallback>
                <p:oleObj name="Equation" r:id="rId3" imgW="6146640" imgH="2006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916832"/>
                        <a:ext cx="8382096" cy="27363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9212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3" t="43447" r="32287" b="39411"/>
          <a:stretch/>
        </p:blipFill>
        <p:spPr bwMode="auto">
          <a:xfrm>
            <a:off x="1226274" y="2204864"/>
            <a:ext cx="6912768" cy="191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ctor de seta reta 5"/>
          <p:cNvCxnSpPr/>
          <p:nvPr/>
        </p:nvCxnSpPr>
        <p:spPr>
          <a:xfrm>
            <a:off x="4682658" y="1484784"/>
            <a:ext cx="0" cy="72008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4682658" y="3717032"/>
            <a:ext cx="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flipV="1">
            <a:off x="4682658" y="3068960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1691680" y="4005064"/>
            <a:ext cx="0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7380312" y="4014281"/>
            <a:ext cx="0" cy="15029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de seta reta 2"/>
          <p:cNvCxnSpPr/>
          <p:nvPr/>
        </p:nvCxnSpPr>
        <p:spPr>
          <a:xfrm>
            <a:off x="1669976" y="4456942"/>
            <a:ext cx="301268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>
            <a:off x="4682658" y="4456942"/>
            <a:ext cx="269765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>
            <a:off x="1691680" y="5301208"/>
            <a:ext cx="568863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27690"/>
              </p:ext>
            </p:extLst>
          </p:nvPr>
        </p:nvGraphicFramePr>
        <p:xfrm>
          <a:off x="4117332" y="5301208"/>
          <a:ext cx="837328" cy="598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name="Equation" r:id="rId4" imgW="355320" imgH="253800" progId="Equation.DSMT4">
                  <p:embed/>
                </p:oleObj>
              </mc:Choice>
              <mc:Fallback>
                <p:oleObj name="Equation" r:id="rId4" imgW="3553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7332" y="5301208"/>
                        <a:ext cx="837328" cy="5980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to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8621771"/>
              </p:ext>
            </p:extLst>
          </p:nvPr>
        </p:nvGraphicFramePr>
        <p:xfrm>
          <a:off x="3003550" y="4629149"/>
          <a:ext cx="560338" cy="415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" name="Equation" r:id="rId6" imgW="342720" imgH="253800" progId="Equation.DSMT4">
                  <p:embed/>
                </p:oleObj>
              </mc:Choice>
              <mc:Fallback>
                <p:oleObj name="Equation" r:id="rId6" imgW="3427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03550" y="4629149"/>
                        <a:ext cx="560338" cy="4150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to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522203"/>
              </p:ext>
            </p:extLst>
          </p:nvPr>
        </p:nvGraphicFramePr>
        <p:xfrm>
          <a:off x="5751291" y="4589983"/>
          <a:ext cx="560387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name="Equation" r:id="rId8" imgW="560520" imgH="414360" progId="Equation.DSMT4">
                  <p:embed/>
                </p:oleObj>
              </mc:Choice>
              <mc:Fallback>
                <p:oleObj name="Equation" r:id="rId8" imgW="560520" imgH="41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51291" y="4589983"/>
                        <a:ext cx="560387" cy="414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o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6912165"/>
              </p:ext>
            </p:extLst>
          </p:nvPr>
        </p:nvGraphicFramePr>
        <p:xfrm>
          <a:off x="2710133" y="468635"/>
          <a:ext cx="3945049" cy="1016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" name="Equation" r:id="rId10" imgW="1676160" imgH="431640" progId="Equation.DSMT4">
                  <p:embed/>
                </p:oleObj>
              </mc:Choice>
              <mc:Fallback>
                <p:oleObj name="Equation" r:id="rId10" imgW="16761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710133" y="468635"/>
                        <a:ext cx="3945049" cy="10161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2752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0" t="38591" r="50757" b="23314"/>
          <a:stretch/>
        </p:blipFill>
        <p:spPr bwMode="auto">
          <a:xfrm>
            <a:off x="2411760" y="161116"/>
            <a:ext cx="4194119" cy="288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7" t="26202" r="20159" b="24183"/>
          <a:stretch/>
        </p:blipFill>
        <p:spPr bwMode="auto">
          <a:xfrm>
            <a:off x="755576" y="3205229"/>
            <a:ext cx="7651120" cy="362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179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7" t="26203" r="20159" b="31197"/>
          <a:stretch/>
        </p:blipFill>
        <p:spPr bwMode="auto">
          <a:xfrm>
            <a:off x="1457384" y="747505"/>
            <a:ext cx="7651120" cy="311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737999" y="58137"/>
            <a:ext cx="108989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dirty="0"/>
              <a:t>DCL</a:t>
            </a:r>
          </a:p>
        </p:txBody>
      </p:sp>
      <p:sp>
        <p:nvSpPr>
          <p:cNvPr id="6" name="Arco 5"/>
          <p:cNvSpPr/>
          <p:nvPr/>
        </p:nvSpPr>
        <p:spPr>
          <a:xfrm rot="14471514">
            <a:off x="507446" y="1892148"/>
            <a:ext cx="1512168" cy="1296144"/>
          </a:xfrm>
          <a:prstGeom prst="arc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de seta reta 7"/>
          <p:cNvCxnSpPr/>
          <p:nvPr/>
        </p:nvCxnSpPr>
        <p:spPr>
          <a:xfrm flipH="1">
            <a:off x="1133888" y="2204864"/>
            <a:ext cx="557792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flipV="1">
            <a:off x="1691680" y="1340768"/>
            <a:ext cx="0" cy="892884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6315736"/>
              </p:ext>
            </p:extLst>
          </p:nvPr>
        </p:nvGraphicFramePr>
        <p:xfrm>
          <a:off x="41275" y="2043113"/>
          <a:ext cx="58102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8" name="Equation" r:id="rId4" imgW="253800" imgH="228600" progId="Equation.DSMT4">
                  <p:embed/>
                </p:oleObj>
              </mc:Choice>
              <mc:Fallback>
                <p:oleObj name="Equation" r:id="rId4" imgW="253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275" y="2043113"/>
                        <a:ext cx="581025" cy="525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386548"/>
              </p:ext>
            </p:extLst>
          </p:nvPr>
        </p:nvGraphicFramePr>
        <p:xfrm>
          <a:off x="968375" y="981075"/>
          <a:ext cx="6540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9" name="Equation" r:id="rId6" imgW="228600" imgH="203040" progId="Equation.DSMT4">
                  <p:embed/>
                </p:oleObj>
              </mc:Choice>
              <mc:Fallback>
                <p:oleObj name="Equation" r:id="rId6" imgW="2286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68375" y="981075"/>
                        <a:ext cx="654050" cy="58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712259"/>
              </p:ext>
            </p:extLst>
          </p:nvPr>
        </p:nvGraphicFramePr>
        <p:xfrm>
          <a:off x="873508" y="2227764"/>
          <a:ext cx="520759" cy="624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0" name="Equation" r:id="rId8" imgW="190440" imgH="228600" progId="Equation.DSMT4">
                  <p:embed/>
                </p:oleObj>
              </mc:Choice>
              <mc:Fallback>
                <p:oleObj name="Equation" r:id="rId8" imgW="190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73508" y="2227764"/>
                        <a:ext cx="520759" cy="6249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1619688" y="2132856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7" name="Conector de seta reta 16"/>
          <p:cNvCxnSpPr/>
          <p:nvPr/>
        </p:nvCxnSpPr>
        <p:spPr>
          <a:xfrm>
            <a:off x="3419872" y="625001"/>
            <a:ext cx="0" cy="1431534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to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2624498"/>
              </p:ext>
            </p:extLst>
          </p:nvPr>
        </p:nvGraphicFramePr>
        <p:xfrm>
          <a:off x="2084388" y="77788"/>
          <a:ext cx="1752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1" name="Equation" r:id="rId10" imgW="1752480" imgH="431640" progId="Equation.DSMT4">
                  <p:embed/>
                </p:oleObj>
              </mc:Choice>
              <mc:Fallback>
                <p:oleObj name="Equation" r:id="rId10" imgW="17524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084388" y="77788"/>
                        <a:ext cx="17526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CaixaDeTexto 21"/>
          <p:cNvSpPr txBox="1"/>
          <p:nvPr/>
        </p:nvSpPr>
        <p:spPr>
          <a:xfrm>
            <a:off x="1711940" y="1863112"/>
            <a:ext cx="7236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3560324" y="1887796"/>
            <a:ext cx="7236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dirty="0"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3347864" y="2132856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5148080" y="2132856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aixaDeTexto 25"/>
          <p:cNvSpPr txBox="1"/>
          <p:nvPr/>
        </p:nvSpPr>
        <p:spPr>
          <a:xfrm>
            <a:off x="5288516" y="1887796"/>
            <a:ext cx="7236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dirty="0"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7452336" y="2204864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CaixaDeTexto 27"/>
          <p:cNvSpPr txBox="1"/>
          <p:nvPr/>
        </p:nvSpPr>
        <p:spPr>
          <a:xfrm>
            <a:off x="7016708" y="1916832"/>
            <a:ext cx="7236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dirty="0">
                <a:solidFill>
                  <a:srgbClr val="FFFF00"/>
                </a:solidFill>
              </a:rPr>
              <a:t>D</a:t>
            </a:r>
          </a:p>
        </p:txBody>
      </p:sp>
      <p:graphicFrame>
        <p:nvGraphicFramePr>
          <p:cNvPr id="29" name="Objeto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243744"/>
              </p:ext>
            </p:extLst>
          </p:nvPr>
        </p:nvGraphicFramePr>
        <p:xfrm>
          <a:off x="1049338" y="4437063"/>
          <a:ext cx="7277100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2" name="Equation" r:id="rId12" imgW="5600520" imgH="901440" progId="Equation.DSMT4">
                  <p:embed/>
                </p:oleObj>
              </mc:Choice>
              <mc:Fallback>
                <p:oleObj name="Equation" r:id="rId12" imgW="5600520" imgH="901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49338" y="4437063"/>
                        <a:ext cx="7277100" cy="1171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Conector reto 30"/>
          <p:cNvCxnSpPr/>
          <p:nvPr/>
        </p:nvCxnSpPr>
        <p:spPr>
          <a:xfrm>
            <a:off x="1691680" y="3717032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3419864" y="2540220"/>
            <a:ext cx="8" cy="744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>
            <a:off x="3419872" y="3863815"/>
            <a:ext cx="0" cy="5732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/>
          <p:cNvCxnSpPr/>
          <p:nvPr/>
        </p:nvCxnSpPr>
        <p:spPr>
          <a:xfrm>
            <a:off x="1691680" y="4150463"/>
            <a:ext cx="172819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Objeto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6292523"/>
              </p:ext>
            </p:extLst>
          </p:nvPr>
        </p:nvGraphicFramePr>
        <p:xfrm>
          <a:off x="2238375" y="3886200"/>
          <a:ext cx="457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3" name="Equation" r:id="rId14" imgW="457200" imgH="253800" progId="Equation.DSMT4">
                  <p:embed/>
                </p:oleObj>
              </mc:Choice>
              <mc:Fallback>
                <p:oleObj name="Equation" r:id="rId14" imgW="4572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238375" y="3886200"/>
                        <a:ext cx="4572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to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655687"/>
              </p:ext>
            </p:extLst>
          </p:nvPr>
        </p:nvGraphicFramePr>
        <p:xfrm>
          <a:off x="1204519" y="5805264"/>
          <a:ext cx="6070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4" name="Equation" r:id="rId16" imgW="6070320" imgH="914400" progId="Equation.DSMT4">
                  <p:embed/>
                </p:oleObj>
              </mc:Choice>
              <mc:Fallback>
                <p:oleObj name="Equation" r:id="rId16" imgW="607032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204519" y="5805264"/>
                        <a:ext cx="60706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to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286605"/>
              </p:ext>
            </p:extLst>
          </p:nvPr>
        </p:nvGraphicFramePr>
        <p:xfrm>
          <a:off x="4481513" y="6237288"/>
          <a:ext cx="35306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5" name="Equation" r:id="rId18" imgW="2933640" imgH="419040" progId="Equation.DSMT4">
                  <p:embed/>
                </p:oleObj>
              </mc:Choice>
              <mc:Fallback>
                <p:oleObj name="Equation" r:id="rId18" imgW="29336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481513" y="6237288"/>
                        <a:ext cx="3530600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668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0" t="25906" r="49572" b="48378"/>
          <a:stretch/>
        </p:blipFill>
        <p:spPr bwMode="auto">
          <a:xfrm>
            <a:off x="1259632" y="620687"/>
            <a:ext cx="2736303" cy="240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297919" y="243840"/>
            <a:ext cx="850145" cy="376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947218"/>
              </p:ext>
            </p:extLst>
          </p:nvPr>
        </p:nvGraphicFramePr>
        <p:xfrm>
          <a:off x="4193449" y="1760550"/>
          <a:ext cx="306543" cy="357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19" name="Equation" r:id="rId4" imgW="152280" imgH="177480" progId="Equation.DSMT4">
                  <p:embed/>
                </p:oleObj>
              </mc:Choice>
              <mc:Fallback>
                <p:oleObj name="Equation" r:id="rId4" imgW="152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93449" y="1760550"/>
                        <a:ext cx="306543" cy="3576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Conector de seta reta 5"/>
          <p:cNvCxnSpPr/>
          <p:nvPr/>
        </p:nvCxnSpPr>
        <p:spPr>
          <a:xfrm>
            <a:off x="4139952" y="170080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o 6"/>
          <p:cNvSpPr/>
          <p:nvPr/>
        </p:nvSpPr>
        <p:spPr>
          <a:xfrm rot="2611532">
            <a:off x="3832534" y="1566836"/>
            <a:ext cx="734031" cy="864096"/>
          </a:xfrm>
          <a:prstGeom prst="arc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640676"/>
              </p:ext>
            </p:extLst>
          </p:nvPr>
        </p:nvGraphicFramePr>
        <p:xfrm>
          <a:off x="4568825" y="1719263"/>
          <a:ext cx="588963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0" name="Equation" r:id="rId6" imgW="279360" imgH="228600" progId="Equation.DSMT4">
                  <p:embed/>
                </p:oleObj>
              </mc:Choice>
              <mc:Fallback>
                <p:oleObj name="Equation" r:id="rId6" imgW="2793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68825" y="1719263"/>
                        <a:ext cx="588963" cy="481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tângulo 8"/>
          <p:cNvSpPr/>
          <p:nvPr/>
        </p:nvSpPr>
        <p:spPr>
          <a:xfrm>
            <a:off x="3779912" y="850082"/>
            <a:ext cx="23298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541953"/>
              </p:ext>
            </p:extLst>
          </p:nvPr>
        </p:nvGraphicFramePr>
        <p:xfrm>
          <a:off x="2558993" y="514307"/>
          <a:ext cx="1223239" cy="356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1" name="Equation" r:id="rId8" imgW="609480" imgH="177480" progId="Equation.DSMT4">
                  <p:embed/>
                </p:oleObj>
              </mc:Choice>
              <mc:Fallback>
                <p:oleObj name="Equation" r:id="rId8" imgW="6094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58993" y="514307"/>
                        <a:ext cx="1223239" cy="3567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Conector de seta reta 11"/>
          <p:cNvCxnSpPr/>
          <p:nvPr/>
        </p:nvCxnSpPr>
        <p:spPr>
          <a:xfrm>
            <a:off x="3203848" y="850082"/>
            <a:ext cx="0" cy="971081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>
            <a:off x="2691657" y="2492896"/>
            <a:ext cx="51219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3203848" y="2204864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468545"/>
              </p:ext>
            </p:extLst>
          </p:nvPr>
        </p:nvGraphicFramePr>
        <p:xfrm>
          <a:off x="2871552" y="2114054"/>
          <a:ext cx="152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2" name="Equation" r:id="rId10" imgW="152280" imgH="393480" progId="Equation.DSMT4">
                  <p:embed/>
                </p:oleObj>
              </mc:Choice>
              <mc:Fallback>
                <p:oleObj name="Equation" r:id="rId10" imgW="152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871552" y="2114054"/>
                        <a:ext cx="1524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Elipse 20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3923944" y="1916832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/>
          <p:cNvSpPr txBox="1"/>
          <p:nvPr/>
        </p:nvSpPr>
        <p:spPr>
          <a:xfrm>
            <a:off x="3514890" y="1771901"/>
            <a:ext cx="60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FFFF00"/>
                </a:solidFill>
              </a:rPr>
              <a:t>A’</a:t>
            </a:r>
          </a:p>
        </p:txBody>
      </p:sp>
      <p:graphicFrame>
        <p:nvGraphicFramePr>
          <p:cNvPr id="23" name="Objeto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4498706"/>
              </p:ext>
            </p:extLst>
          </p:nvPr>
        </p:nvGraphicFramePr>
        <p:xfrm>
          <a:off x="468313" y="3187700"/>
          <a:ext cx="7893050" cy="187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3" name="Equation" r:id="rId12" imgW="6464160" imgH="1536480" progId="Equation.DSMT4">
                  <p:embed/>
                </p:oleObj>
              </mc:Choice>
              <mc:Fallback>
                <p:oleObj name="Equation" r:id="rId12" imgW="6464160" imgH="1536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68313" y="3187700"/>
                        <a:ext cx="7893050" cy="1878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to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119670"/>
              </p:ext>
            </p:extLst>
          </p:nvPr>
        </p:nvGraphicFramePr>
        <p:xfrm>
          <a:off x="4763203" y="2296036"/>
          <a:ext cx="2012884" cy="1029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4" name="Equation" r:id="rId14" imgW="1091880" imgH="558720" progId="Equation.DSMT4">
                  <p:embed/>
                </p:oleObj>
              </mc:Choice>
              <mc:Fallback>
                <p:oleObj name="Equation" r:id="rId14" imgW="109188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763203" y="2296036"/>
                        <a:ext cx="2012884" cy="10298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xmlns="" id="{AF54269F-A9D7-4326-B87C-0369EC3E94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835668"/>
              </p:ext>
            </p:extLst>
          </p:nvPr>
        </p:nvGraphicFramePr>
        <p:xfrm>
          <a:off x="84138" y="4800600"/>
          <a:ext cx="8221662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5" name="Equation" r:id="rId16" imgW="5562360" imgH="1269720" progId="Equation.DSMT4">
                  <p:embed/>
                </p:oleObj>
              </mc:Choice>
              <mc:Fallback>
                <p:oleObj name="Equation" r:id="rId16" imgW="5562360" imgH="1269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4138" y="4800600"/>
                        <a:ext cx="8221662" cy="127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9978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7014530"/>
              </p:ext>
            </p:extLst>
          </p:nvPr>
        </p:nvGraphicFramePr>
        <p:xfrm>
          <a:off x="5855245" y="1343174"/>
          <a:ext cx="306543" cy="357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6" name="Equation" r:id="rId3" imgW="152280" imgH="177480" progId="Equation.DSMT4">
                  <p:embed/>
                </p:oleObj>
              </mc:Choice>
              <mc:Fallback>
                <p:oleObj name="Equation" r:id="rId3" imgW="152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55245" y="1343174"/>
                        <a:ext cx="306543" cy="3576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rco 5"/>
          <p:cNvSpPr/>
          <p:nvPr/>
        </p:nvSpPr>
        <p:spPr>
          <a:xfrm rot="2611532">
            <a:off x="5572648" y="1134788"/>
            <a:ext cx="734031" cy="864096"/>
          </a:xfrm>
          <a:prstGeom prst="arc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962722"/>
              </p:ext>
            </p:extLst>
          </p:nvPr>
        </p:nvGraphicFramePr>
        <p:xfrm>
          <a:off x="6359301" y="1268760"/>
          <a:ext cx="588963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7" name="Equation" r:id="rId5" imgW="279360" imgH="228600" progId="Equation.DSMT4">
                  <p:embed/>
                </p:oleObj>
              </mc:Choice>
              <mc:Fallback>
                <p:oleObj name="Equation" r:id="rId5" imgW="2793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59301" y="1268760"/>
                        <a:ext cx="588963" cy="481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Conector de seta reta 8"/>
          <p:cNvCxnSpPr/>
          <p:nvPr/>
        </p:nvCxnSpPr>
        <p:spPr>
          <a:xfrm>
            <a:off x="5855245" y="1268760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2758901" y="1484784"/>
            <a:ext cx="2880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5207173" y="1429740"/>
            <a:ext cx="288032" cy="991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7" name="Obje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250427"/>
              </p:ext>
            </p:extLst>
          </p:nvPr>
        </p:nvGraphicFramePr>
        <p:xfrm>
          <a:off x="3089282" y="3212976"/>
          <a:ext cx="2428064" cy="715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8" name="Equation" r:id="rId7" imgW="1206360" imgH="355320" progId="Equation.DSMT4">
                  <p:embed/>
                </p:oleObj>
              </mc:Choice>
              <mc:Fallback>
                <p:oleObj name="Equation" r:id="rId7" imgW="120636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89282" y="3212976"/>
                        <a:ext cx="2428064" cy="715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0506013"/>
              </p:ext>
            </p:extLst>
          </p:nvPr>
        </p:nvGraphicFramePr>
        <p:xfrm>
          <a:off x="805650" y="3789040"/>
          <a:ext cx="7944698" cy="3324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9" name="Equation" r:id="rId9" imgW="6159240" imgH="2577960" progId="Equation.DSMT4">
                  <p:embed/>
                </p:oleObj>
              </mc:Choice>
              <mc:Fallback>
                <p:oleObj name="Equation" r:id="rId9" imgW="6159240" imgH="257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05650" y="3789040"/>
                        <a:ext cx="7944698" cy="3324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28" name="Picture 24" descr="C:\Users\Felipe\Desktop\6.78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179" y="36141"/>
            <a:ext cx="4086225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5567229" y="1484784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5412704" y="978992"/>
            <a:ext cx="60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FFFF00"/>
                </a:solidFill>
              </a:rPr>
              <a:t>C’</a:t>
            </a:r>
          </a:p>
        </p:txBody>
      </p:sp>
      <p:graphicFrame>
        <p:nvGraphicFramePr>
          <p:cNvPr id="19" name="Objeto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4086900"/>
              </p:ext>
            </p:extLst>
          </p:nvPr>
        </p:nvGraphicFramePr>
        <p:xfrm>
          <a:off x="3717329" y="148853"/>
          <a:ext cx="4953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0" name="Equation" r:id="rId12" imgW="495000" imgH="253800" progId="Equation.DSMT4">
                  <p:embed/>
                </p:oleObj>
              </mc:Choice>
              <mc:Fallback>
                <p:oleObj name="Equation" r:id="rId12" imgW="4950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717329" y="148853"/>
                        <a:ext cx="4953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Conector de seta reta 20"/>
          <p:cNvCxnSpPr/>
          <p:nvPr/>
        </p:nvCxnSpPr>
        <p:spPr>
          <a:xfrm>
            <a:off x="2686893" y="2924944"/>
            <a:ext cx="295233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2686893" y="2141339"/>
            <a:ext cx="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 flipH="1">
            <a:off x="5639229" y="1925315"/>
            <a:ext cx="574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to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420423"/>
              </p:ext>
            </p:extLst>
          </p:nvPr>
        </p:nvGraphicFramePr>
        <p:xfrm>
          <a:off x="4046366" y="2641927"/>
          <a:ext cx="233390" cy="256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1" name="Equation" r:id="rId14" imgW="126720" imgH="139680" progId="Equation.DSMT4">
                  <p:embed/>
                </p:oleObj>
              </mc:Choice>
              <mc:Fallback>
                <p:oleObj name="Equation" r:id="rId14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046366" y="2641927"/>
                        <a:ext cx="233390" cy="2567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Conector reto 32"/>
          <p:cNvCxnSpPr/>
          <p:nvPr/>
        </p:nvCxnSpPr>
        <p:spPr>
          <a:xfrm>
            <a:off x="5130601" y="1844824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/>
          <p:cNvCxnSpPr/>
          <p:nvPr/>
        </p:nvCxnSpPr>
        <p:spPr>
          <a:xfrm>
            <a:off x="5130601" y="2060848"/>
            <a:ext cx="50862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Objeto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090335"/>
              </p:ext>
            </p:extLst>
          </p:nvPr>
        </p:nvGraphicFramePr>
        <p:xfrm>
          <a:off x="4562099" y="2132856"/>
          <a:ext cx="4318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2" name="Equation" r:id="rId16" imgW="431640" imgH="203040" progId="Equation.DSMT4">
                  <p:embed/>
                </p:oleObj>
              </mc:Choice>
              <mc:Fallback>
                <p:oleObj name="Equation" r:id="rId16" imgW="4316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562099" y="2132856"/>
                        <a:ext cx="4318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Conector reto 39"/>
          <p:cNvCxnSpPr/>
          <p:nvPr/>
        </p:nvCxnSpPr>
        <p:spPr>
          <a:xfrm>
            <a:off x="3911029" y="1925314"/>
            <a:ext cx="0" cy="5111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de seta reta 42"/>
          <p:cNvCxnSpPr/>
          <p:nvPr/>
        </p:nvCxnSpPr>
        <p:spPr>
          <a:xfrm flipH="1">
            <a:off x="3911029" y="2348880"/>
            <a:ext cx="173394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Objeto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151261"/>
              </p:ext>
            </p:extLst>
          </p:nvPr>
        </p:nvGraphicFramePr>
        <p:xfrm>
          <a:off x="5169329" y="1821644"/>
          <a:ext cx="4699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3" name="Equation" r:id="rId18" imgW="469800" imgH="203040" progId="Equation.DSMT4">
                  <p:embed/>
                </p:oleObj>
              </mc:Choice>
              <mc:Fallback>
                <p:oleObj name="Equation" r:id="rId18" imgW="469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169329" y="1821644"/>
                        <a:ext cx="4699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5604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6377718"/>
              </p:ext>
            </p:extLst>
          </p:nvPr>
        </p:nvGraphicFramePr>
        <p:xfrm>
          <a:off x="2051050" y="257175"/>
          <a:ext cx="4699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2" name="Equation" r:id="rId3" imgW="4698720" imgH="2286000" progId="Equation.DSMT4">
                  <p:embed/>
                </p:oleObj>
              </mc:Choice>
              <mc:Fallback>
                <p:oleObj name="Equation" r:id="rId3" imgW="4698720" imgH="2286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1050" y="257175"/>
                        <a:ext cx="4699000" cy="228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to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060990"/>
              </p:ext>
            </p:extLst>
          </p:nvPr>
        </p:nvGraphicFramePr>
        <p:xfrm>
          <a:off x="2195736" y="2799184"/>
          <a:ext cx="46482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3" name="Equation" r:id="rId5" imgW="4647960" imgH="2286000" progId="Equation.DSMT4">
                  <p:embed/>
                </p:oleObj>
              </mc:Choice>
              <mc:Fallback>
                <p:oleObj name="Equation" r:id="rId5" imgW="4647960" imgH="2286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95736" y="2799184"/>
                        <a:ext cx="4648200" cy="228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8766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de Seta Reta 2"/>
          <p:cNvCxnSpPr>
            <a:cxnSpLocks/>
          </p:cNvCxnSpPr>
          <p:nvPr/>
        </p:nvCxnSpPr>
        <p:spPr>
          <a:xfrm>
            <a:off x="2555776" y="3675483"/>
            <a:ext cx="0" cy="3020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>
            <a:off x="2214938" y="6357022"/>
            <a:ext cx="48965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6897960"/>
              </p:ext>
            </p:extLst>
          </p:nvPr>
        </p:nvGraphicFramePr>
        <p:xfrm>
          <a:off x="-24534" y="4628232"/>
          <a:ext cx="1902659" cy="437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74" name="Equation" r:id="rId4" imgW="2044440" imgH="469800" progId="Equation.DSMT4">
                  <p:embed/>
                </p:oleObj>
              </mc:Choice>
              <mc:Fallback>
                <p:oleObj name="Equation" r:id="rId4" imgW="204444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24534" y="4628232"/>
                        <a:ext cx="1902659" cy="4372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260083"/>
              </p:ext>
            </p:extLst>
          </p:nvPr>
        </p:nvGraphicFramePr>
        <p:xfrm>
          <a:off x="97410" y="5025126"/>
          <a:ext cx="1489219" cy="761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75" name="Equation" r:id="rId6" imgW="1091880" imgH="558720" progId="Equation.DSMT4">
                  <p:embed/>
                </p:oleObj>
              </mc:Choice>
              <mc:Fallback>
                <p:oleObj name="Equation" r:id="rId6" imgW="109188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7410" y="5025126"/>
                        <a:ext cx="1489219" cy="761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2715009"/>
              </p:ext>
            </p:extLst>
          </p:nvPr>
        </p:nvGraphicFramePr>
        <p:xfrm>
          <a:off x="1201503" y="4077072"/>
          <a:ext cx="1300767" cy="533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76" name="Equation" r:id="rId8" imgW="495000" imgH="203040" progId="Equation.DSMT4">
                  <p:embed/>
                </p:oleObj>
              </mc:Choice>
              <mc:Fallback>
                <p:oleObj name="Equation" r:id="rId8" imgW="4950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01503" y="4077072"/>
                        <a:ext cx="1300767" cy="5336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Elipse 10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2454003" y="6294265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573526"/>
              </p:ext>
            </p:extLst>
          </p:nvPr>
        </p:nvGraphicFramePr>
        <p:xfrm>
          <a:off x="2683400" y="6366273"/>
          <a:ext cx="265091" cy="371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77" name="Equation" r:id="rId10" imgW="126720" imgH="177480" progId="Equation.DSMT4">
                  <p:embed/>
                </p:oleObj>
              </mc:Choice>
              <mc:Fallback>
                <p:oleObj name="Equation" r:id="rId10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683400" y="6366273"/>
                        <a:ext cx="265091" cy="3711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42258"/>
              </p:ext>
            </p:extLst>
          </p:nvPr>
        </p:nvGraphicFramePr>
        <p:xfrm>
          <a:off x="474072" y="6303576"/>
          <a:ext cx="2007405" cy="542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78" name="Equation" r:id="rId12" imgW="939600" imgH="253800" progId="Equation.DSMT4">
                  <p:embed/>
                </p:oleObj>
              </mc:Choice>
              <mc:Fallback>
                <p:oleObj name="Equation" r:id="rId12" imgW="939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74072" y="6303576"/>
                        <a:ext cx="2007405" cy="5425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0474121"/>
              </p:ext>
            </p:extLst>
          </p:nvPr>
        </p:nvGraphicFramePr>
        <p:xfrm>
          <a:off x="4133259" y="6510289"/>
          <a:ext cx="529951" cy="423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79" name="Equation" r:id="rId14" imgW="253800" imgH="203040" progId="Equation.DSMT4">
                  <p:embed/>
                </p:oleObj>
              </mc:Choice>
              <mc:Fallback>
                <p:oleObj name="Equation" r:id="rId14" imgW="253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133259" y="6510289"/>
                        <a:ext cx="529951" cy="4239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160319"/>
              </p:ext>
            </p:extLst>
          </p:nvPr>
        </p:nvGraphicFramePr>
        <p:xfrm>
          <a:off x="6600701" y="6400527"/>
          <a:ext cx="779611" cy="556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80" name="Equation" r:id="rId16" imgW="355320" imgH="253800" progId="Equation.DSMT4">
                  <p:embed/>
                </p:oleObj>
              </mc:Choice>
              <mc:Fallback>
                <p:oleObj name="Equation" r:id="rId16" imgW="3553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600701" y="6400527"/>
                        <a:ext cx="779611" cy="5568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Conector reto 22"/>
          <p:cNvCxnSpPr>
            <a:endCxn id="21" idx="0"/>
          </p:cNvCxnSpPr>
          <p:nvPr/>
        </p:nvCxnSpPr>
        <p:spPr>
          <a:xfrm>
            <a:off x="2502270" y="5396013"/>
            <a:ext cx="1995769" cy="49039"/>
          </a:xfrm>
          <a:prstGeom prst="line">
            <a:avLst/>
          </a:prstGeom>
          <a:ln w="508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ipse 12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2454003" y="4293096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Arco 20"/>
          <p:cNvSpPr/>
          <p:nvPr/>
        </p:nvSpPr>
        <p:spPr>
          <a:xfrm rot="9595270">
            <a:off x="2454914" y="1978620"/>
            <a:ext cx="4320488" cy="3415245"/>
          </a:xfrm>
          <a:prstGeom prst="arc">
            <a:avLst>
              <a:gd name="adj1" fmla="val 17633312"/>
              <a:gd name="adj2" fmla="val 105194"/>
            </a:avLst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/>
          <p:cNvCxnSpPr/>
          <p:nvPr/>
        </p:nvCxnSpPr>
        <p:spPr>
          <a:xfrm flipV="1">
            <a:off x="4470227" y="5396013"/>
            <a:ext cx="8" cy="1021178"/>
          </a:xfrm>
          <a:prstGeom prst="line">
            <a:avLst/>
          </a:prstGeom>
          <a:ln w="508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4398235" y="6294265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2454003" y="5373216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1" name="Objeto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25386"/>
              </p:ext>
            </p:extLst>
          </p:nvPr>
        </p:nvGraphicFramePr>
        <p:xfrm>
          <a:off x="1403648" y="5185667"/>
          <a:ext cx="1078636" cy="445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81" name="Equation" r:id="rId18" imgW="495000" imgH="203040" progId="Equation.DSMT4">
                  <p:embed/>
                </p:oleObj>
              </mc:Choice>
              <mc:Fallback>
                <p:oleObj name="Equation" r:id="rId18" imgW="4950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403648" y="5185667"/>
                        <a:ext cx="1078636" cy="4451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Conector de Seta Reta 32"/>
          <p:cNvCxnSpPr>
            <a:stCxn id="8" idx="3"/>
          </p:cNvCxnSpPr>
          <p:nvPr/>
        </p:nvCxnSpPr>
        <p:spPr>
          <a:xfrm>
            <a:off x="1878125" y="4846860"/>
            <a:ext cx="9289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ipse 33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5838395" y="6309320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5" name="Objeto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836869"/>
              </p:ext>
            </p:extLst>
          </p:nvPr>
        </p:nvGraphicFramePr>
        <p:xfrm>
          <a:off x="5636902" y="6453336"/>
          <a:ext cx="571085" cy="480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82" name="Equation" r:id="rId20" imgW="241200" imgH="203040" progId="Equation.DSMT4">
                  <p:embed/>
                </p:oleObj>
              </mc:Choice>
              <mc:Fallback>
                <p:oleObj name="Equation" r:id="rId20" imgW="241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636902" y="6453336"/>
                        <a:ext cx="571085" cy="4809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Conector de Seta Reta 35"/>
          <p:cNvCxnSpPr/>
          <p:nvPr/>
        </p:nvCxnSpPr>
        <p:spPr>
          <a:xfrm flipV="1">
            <a:off x="2526003" y="980728"/>
            <a:ext cx="8" cy="2346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de Seta Reta 38"/>
          <p:cNvCxnSpPr/>
          <p:nvPr/>
        </p:nvCxnSpPr>
        <p:spPr>
          <a:xfrm>
            <a:off x="2214938" y="2978506"/>
            <a:ext cx="48965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lipse 39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2454003" y="2920604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1" name="Objeto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6718550"/>
              </p:ext>
            </p:extLst>
          </p:nvPr>
        </p:nvGraphicFramePr>
        <p:xfrm>
          <a:off x="2213446" y="2992612"/>
          <a:ext cx="265091" cy="371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83" name="Equation" r:id="rId22" imgW="126720" imgH="177480" progId="Equation.DSMT4">
                  <p:embed/>
                </p:oleObj>
              </mc:Choice>
              <mc:Fallback>
                <p:oleObj name="Equation" r:id="rId22" imgW="126720" imgH="177480" progId="Equation.DSMT4">
                  <p:embed/>
                  <p:pic>
                    <p:nvPicPr>
                      <p:cNvPr id="12" name="Objeto 1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213446" y="2992612"/>
                        <a:ext cx="265091" cy="3711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Elipse 41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2465893" y="1373122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3" name="Objeto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1503563"/>
              </p:ext>
            </p:extLst>
          </p:nvPr>
        </p:nvGraphicFramePr>
        <p:xfrm>
          <a:off x="1908301" y="1278478"/>
          <a:ext cx="476147" cy="333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84" name="Equation" r:id="rId23" imgW="253800" imgH="177480" progId="Equation.DSMT4">
                  <p:embed/>
                </p:oleObj>
              </mc:Choice>
              <mc:Fallback>
                <p:oleObj name="Equation" r:id="rId23" imgW="2538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908301" y="1278478"/>
                        <a:ext cx="476147" cy="3333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to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089251"/>
              </p:ext>
            </p:extLst>
          </p:nvPr>
        </p:nvGraphicFramePr>
        <p:xfrm>
          <a:off x="1443359" y="792398"/>
          <a:ext cx="979316" cy="376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85" name="Equation" r:id="rId25" imgW="660240" imgH="253800" progId="Equation.DSMT4">
                  <p:embed/>
                </p:oleObj>
              </mc:Choice>
              <mc:Fallback>
                <p:oleObj name="Equation" r:id="rId25" imgW="6602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443359" y="792398"/>
                        <a:ext cx="979316" cy="376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to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280564"/>
              </p:ext>
            </p:extLst>
          </p:nvPr>
        </p:nvGraphicFramePr>
        <p:xfrm>
          <a:off x="6554933" y="2978506"/>
          <a:ext cx="7715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86" name="Equation" r:id="rId27" imgW="771435" imgH="552513" progId="Equation.DSMT4">
                  <p:embed/>
                </p:oleObj>
              </mc:Choice>
              <mc:Fallback>
                <p:oleObj name="Equation" r:id="rId27" imgW="771435" imgH="55251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6554933" y="2978506"/>
                        <a:ext cx="771525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" name="Conector reto 46"/>
          <p:cNvCxnSpPr/>
          <p:nvPr/>
        </p:nvCxnSpPr>
        <p:spPr>
          <a:xfrm flipV="1">
            <a:off x="4419331" y="3140968"/>
            <a:ext cx="0" cy="2044700"/>
          </a:xfrm>
          <a:prstGeom prst="line">
            <a:avLst/>
          </a:prstGeom>
          <a:ln w="635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Elipse 47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4326227" y="2042402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1" name="Conector reto 50"/>
          <p:cNvCxnSpPr>
            <a:stCxn id="42" idx="6"/>
            <a:endCxn id="48" idx="1"/>
          </p:cNvCxnSpPr>
          <p:nvPr/>
        </p:nvCxnSpPr>
        <p:spPr>
          <a:xfrm>
            <a:off x="2609893" y="1445130"/>
            <a:ext cx="1737422" cy="618363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>
            <a:off x="2526003" y="2092616"/>
            <a:ext cx="1821312" cy="3428"/>
          </a:xfrm>
          <a:prstGeom prst="line">
            <a:avLst/>
          </a:prstGeom>
          <a:ln w="508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Objeto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282478"/>
              </p:ext>
            </p:extLst>
          </p:nvPr>
        </p:nvGraphicFramePr>
        <p:xfrm>
          <a:off x="4427903" y="2983355"/>
          <a:ext cx="524371" cy="419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87" name="Equation" r:id="rId29" imgW="253800" imgH="203040" progId="Equation.DSMT4">
                  <p:embed/>
                </p:oleObj>
              </mc:Choice>
              <mc:Fallback>
                <p:oleObj name="Equation" r:id="rId29" imgW="253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4427903" y="2983355"/>
                        <a:ext cx="524371" cy="4194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Elipse 54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4326211" y="2906498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6" name="Conector reto 55"/>
          <p:cNvCxnSpPr/>
          <p:nvPr/>
        </p:nvCxnSpPr>
        <p:spPr>
          <a:xfrm flipV="1">
            <a:off x="5924124" y="3212977"/>
            <a:ext cx="0" cy="2520279"/>
          </a:xfrm>
          <a:prstGeom prst="line">
            <a:avLst/>
          </a:prstGeom>
          <a:ln w="635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Objeto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938134"/>
              </p:ext>
            </p:extLst>
          </p:nvPr>
        </p:nvGraphicFramePr>
        <p:xfrm>
          <a:off x="5975267" y="3069822"/>
          <a:ext cx="445078" cy="374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88" name="Equation" r:id="rId31" imgW="241200" imgH="203040" progId="Equation.DSMT4">
                  <p:embed/>
                </p:oleObj>
              </mc:Choice>
              <mc:Fallback>
                <p:oleObj name="Equation" r:id="rId31" imgW="241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5975267" y="3069822"/>
                        <a:ext cx="445078" cy="3748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4271943"/>
              </p:ext>
            </p:extLst>
          </p:nvPr>
        </p:nvGraphicFramePr>
        <p:xfrm>
          <a:off x="323528" y="1902116"/>
          <a:ext cx="1333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89" name="Equation" r:id="rId33" imgW="1333440" imgH="380880" progId="Equation.DSMT4">
                  <p:embed/>
                </p:oleObj>
              </mc:Choice>
              <mc:Fallback>
                <p:oleObj name="Equation" r:id="rId33" imgW="133344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323528" y="1902116"/>
                        <a:ext cx="13335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652523"/>
              </p:ext>
            </p:extLst>
          </p:nvPr>
        </p:nvGraphicFramePr>
        <p:xfrm>
          <a:off x="522288" y="1546225"/>
          <a:ext cx="1092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90" name="Equation" r:id="rId35" imgW="1091880" imgH="558720" progId="Equation.DSMT4">
                  <p:embed/>
                </p:oleObj>
              </mc:Choice>
              <mc:Fallback>
                <p:oleObj name="Equation" r:id="rId35" imgW="109188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522288" y="1546225"/>
                        <a:ext cx="10922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6" name="Conector de Seta Reta 32"/>
          <p:cNvCxnSpPr/>
          <p:nvPr/>
        </p:nvCxnSpPr>
        <p:spPr>
          <a:xfrm flipV="1">
            <a:off x="1547664" y="1732869"/>
            <a:ext cx="1656184" cy="3095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Elipse 48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2454003" y="2042402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8" name="Obje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953699"/>
              </p:ext>
            </p:extLst>
          </p:nvPr>
        </p:nvGraphicFramePr>
        <p:xfrm>
          <a:off x="2021335" y="1958934"/>
          <a:ext cx="320884" cy="299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91" name="Equation" r:id="rId37" imgW="190440" imgH="177480" progId="Equation.DSMT4">
                  <p:embed/>
                </p:oleObj>
              </mc:Choice>
              <mc:Fallback>
                <p:oleObj name="Equation" r:id="rId37" imgW="1904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2021335" y="1958934"/>
                        <a:ext cx="320884" cy="2994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Elipse 49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2454003" y="2546458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0" name="Objeto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384030"/>
              </p:ext>
            </p:extLst>
          </p:nvPr>
        </p:nvGraphicFramePr>
        <p:xfrm>
          <a:off x="1968947" y="2402442"/>
          <a:ext cx="347663" cy="304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92" name="Equation" r:id="rId39" imgW="203040" imgH="177480" progId="Equation.DSMT4">
                  <p:embed/>
                </p:oleObj>
              </mc:Choice>
              <mc:Fallback>
                <p:oleObj name="Equation" r:id="rId39" imgW="2030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1968947" y="2402442"/>
                        <a:ext cx="347663" cy="304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7" name="Conector reto 56"/>
          <p:cNvCxnSpPr>
            <a:stCxn id="48" idx="4"/>
            <a:endCxn id="53" idx="0"/>
          </p:cNvCxnSpPr>
          <p:nvPr/>
        </p:nvCxnSpPr>
        <p:spPr>
          <a:xfrm flipH="1">
            <a:off x="4398211" y="2186418"/>
            <a:ext cx="16" cy="36004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>
            <a:off x="2598019" y="2615038"/>
            <a:ext cx="1821312" cy="3428"/>
          </a:xfrm>
          <a:prstGeom prst="line">
            <a:avLst/>
          </a:prstGeom>
          <a:ln w="508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/>
          <p:cNvCxnSpPr/>
          <p:nvPr/>
        </p:nvCxnSpPr>
        <p:spPr>
          <a:xfrm flipH="1">
            <a:off x="4424674" y="2637918"/>
            <a:ext cx="1485721" cy="419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Elipse 52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4326211" y="2546458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3" name="Conector reto 62"/>
          <p:cNvCxnSpPr/>
          <p:nvPr/>
        </p:nvCxnSpPr>
        <p:spPr>
          <a:xfrm flipV="1">
            <a:off x="5924124" y="2642110"/>
            <a:ext cx="1" cy="36004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Elipse 57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5838395" y="2906498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5838379" y="2546458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2" name="Objeto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0080720"/>
              </p:ext>
            </p:extLst>
          </p:nvPr>
        </p:nvGraphicFramePr>
        <p:xfrm>
          <a:off x="1589907" y="5629074"/>
          <a:ext cx="805287" cy="402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93" name="Equation" r:id="rId41" imgW="355320" imgH="177480" progId="Equation.DSMT4">
                  <p:embed/>
                </p:oleObj>
              </mc:Choice>
              <mc:Fallback>
                <p:oleObj name="Equation" r:id="rId41" imgW="3553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1589907" y="5629074"/>
                        <a:ext cx="805287" cy="4026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Elipse 63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2454003" y="5805264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5" name="Conector reto 64"/>
          <p:cNvCxnSpPr/>
          <p:nvPr/>
        </p:nvCxnSpPr>
        <p:spPr>
          <a:xfrm>
            <a:off x="2648990" y="5877272"/>
            <a:ext cx="3233426" cy="0"/>
          </a:xfrm>
          <a:prstGeom prst="line">
            <a:avLst/>
          </a:prstGeom>
          <a:ln w="508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to 66"/>
          <p:cNvCxnSpPr>
            <a:stCxn id="66" idx="1"/>
          </p:cNvCxnSpPr>
          <p:nvPr/>
        </p:nvCxnSpPr>
        <p:spPr>
          <a:xfrm flipH="1" flipV="1">
            <a:off x="4470212" y="5406089"/>
            <a:ext cx="1389255" cy="420266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ipse 28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4398235" y="5373216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2" name="Conector reto 71"/>
          <p:cNvCxnSpPr>
            <a:endCxn id="34" idx="0"/>
          </p:cNvCxnSpPr>
          <p:nvPr/>
        </p:nvCxnSpPr>
        <p:spPr>
          <a:xfrm>
            <a:off x="5910380" y="5877272"/>
            <a:ext cx="15" cy="43204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Elipse 65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5838379" y="5805264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6" name="Retângulo 75"/>
          <p:cNvSpPr/>
          <p:nvPr/>
        </p:nvSpPr>
        <p:spPr>
          <a:xfrm>
            <a:off x="2502271" y="620688"/>
            <a:ext cx="342719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9" name="Conector reto 78"/>
          <p:cNvCxnSpPr/>
          <p:nvPr/>
        </p:nvCxnSpPr>
        <p:spPr>
          <a:xfrm flipH="1" flipV="1">
            <a:off x="4419331" y="901290"/>
            <a:ext cx="5343" cy="986346"/>
          </a:xfrm>
          <a:prstGeom prst="line">
            <a:avLst/>
          </a:prstGeom>
          <a:ln w="635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to 80"/>
          <p:cNvCxnSpPr/>
          <p:nvPr/>
        </p:nvCxnSpPr>
        <p:spPr>
          <a:xfrm flipH="1" flipV="1">
            <a:off x="5924126" y="951957"/>
            <a:ext cx="5342" cy="1414481"/>
          </a:xfrm>
          <a:prstGeom prst="line">
            <a:avLst/>
          </a:prstGeom>
          <a:ln w="635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de seta reta 83"/>
          <p:cNvCxnSpPr/>
          <p:nvPr/>
        </p:nvCxnSpPr>
        <p:spPr>
          <a:xfrm>
            <a:off x="2502269" y="350658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to 89"/>
          <p:cNvCxnSpPr/>
          <p:nvPr/>
        </p:nvCxnSpPr>
        <p:spPr>
          <a:xfrm>
            <a:off x="2483768" y="350658"/>
            <a:ext cx="19442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de seta reta 90"/>
          <p:cNvCxnSpPr/>
          <p:nvPr/>
        </p:nvCxnSpPr>
        <p:spPr>
          <a:xfrm>
            <a:off x="2654669" y="332656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de seta reta 91"/>
          <p:cNvCxnSpPr/>
          <p:nvPr/>
        </p:nvCxnSpPr>
        <p:spPr>
          <a:xfrm>
            <a:off x="2807069" y="350658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ector de seta reta 92"/>
          <p:cNvCxnSpPr/>
          <p:nvPr/>
        </p:nvCxnSpPr>
        <p:spPr>
          <a:xfrm>
            <a:off x="2987823" y="332656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ctor de seta reta 93"/>
          <p:cNvCxnSpPr/>
          <p:nvPr/>
        </p:nvCxnSpPr>
        <p:spPr>
          <a:xfrm>
            <a:off x="3203847" y="350658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ector de seta reta 94"/>
          <p:cNvCxnSpPr/>
          <p:nvPr/>
        </p:nvCxnSpPr>
        <p:spPr>
          <a:xfrm>
            <a:off x="3366365" y="350658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de seta reta 95"/>
          <p:cNvCxnSpPr/>
          <p:nvPr/>
        </p:nvCxnSpPr>
        <p:spPr>
          <a:xfrm>
            <a:off x="3518765" y="332656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ector de seta reta 96"/>
          <p:cNvCxnSpPr/>
          <p:nvPr/>
        </p:nvCxnSpPr>
        <p:spPr>
          <a:xfrm>
            <a:off x="3671165" y="350658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ector de seta reta 97"/>
          <p:cNvCxnSpPr/>
          <p:nvPr/>
        </p:nvCxnSpPr>
        <p:spPr>
          <a:xfrm>
            <a:off x="3851919" y="332656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ctor de seta reta 98"/>
          <p:cNvCxnSpPr/>
          <p:nvPr/>
        </p:nvCxnSpPr>
        <p:spPr>
          <a:xfrm>
            <a:off x="4067943" y="350658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 de seta reta 99"/>
          <p:cNvCxnSpPr/>
          <p:nvPr/>
        </p:nvCxnSpPr>
        <p:spPr>
          <a:xfrm>
            <a:off x="4427983" y="332656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ector de seta reta 101"/>
          <p:cNvCxnSpPr/>
          <p:nvPr/>
        </p:nvCxnSpPr>
        <p:spPr>
          <a:xfrm>
            <a:off x="4220343" y="332656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ector de seta reta 103"/>
          <p:cNvCxnSpPr/>
          <p:nvPr/>
        </p:nvCxnSpPr>
        <p:spPr>
          <a:xfrm>
            <a:off x="4427984" y="260648"/>
            <a:ext cx="0" cy="3420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ector de seta reta 105"/>
          <p:cNvCxnSpPr/>
          <p:nvPr/>
        </p:nvCxnSpPr>
        <p:spPr>
          <a:xfrm>
            <a:off x="5940152" y="260648"/>
            <a:ext cx="0" cy="3420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7" name="Objeto 1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3168269"/>
              </p:ext>
            </p:extLst>
          </p:nvPr>
        </p:nvGraphicFramePr>
        <p:xfrm>
          <a:off x="3094038" y="57150"/>
          <a:ext cx="723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94" name="Equation" r:id="rId43" imgW="723600" imgH="253800" progId="Equation.DSMT4">
                  <p:embed/>
                </p:oleObj>
              </mc:Choice>
              <mc:Fallback>
                <p:oleObj name="Equation" r:id="rId43" imgW="723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3094038" y="57150"/>
                        <a:ext cx="7239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" name="Objeto 1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643655"/>
              </p:ext>
            </p:extLst>
          </p:nvPr>
        </p:nvGraphicFramePr>
        <p:xfrm>
          <a:off x="4294188" y="6350"/>
          <a:ext cx="4953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95" name="Equation" r:id="rId45" imgW="495000" imgH="253800" progId="Equation.DSMT4">
                  <p:embed/>
                </p:oleObj>
              </mc:Choice>
              <mc:Fallback>
                <p:oleObj name="Equation" r:id="rId45" imgW="4950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4294188" y="6350"/>
                        <a:ext cx="4953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" name="Objeto 10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107733"/>
              </p:ext>
            </p:extLst>
          </p:nvPr>
        </p:nvGraphicFramePr>
        <p:xfrm>
          <a:off x="5656263" y="26988"/>
          <a:ext cx="5080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96" name="Equation" r:id="rId47" imgW="507960" imgH="253800" progId="Equation.DSMT4">
                  <p:embed/>
                </p:oleObj>
              </mc:Choice>
              <mc:Fallback>
                <p:oleObj name="Equation" r:id="rId47" imgW="5079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5656263" y="26988"/>
                        <a:ext cx="5080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o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389874"/>
              </p:ext>
            </p:extLst>
          </p:nvPr>
        </p:nvGraphicFramePr>
        <p:xfrm>
          <a:off x="6300192" y="1661403"/>
          <a:ext cx="2590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97" name="Equation" r:id="rId49" imgW="2590560" imgH="380880" progId="Equation.DSMT4">
                  <p:embed/>
                </p:oleObj>
              </mc:Choice>
              <mc:Fallback>
                <p:oleObj name="Equation" r:id="rId49" imgW="259056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6300192" y="1661403"/>
                        <a:ext cx="25908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3" name="Conector de Seta Reta 32"/>
          <p:cNvCxnSpPr/>
          <p:nvPr/>
        </p:nvCxnSpPr>
        <p:spPr>
          <a:xfrm flipH="1">
            <a:off x="5351112" y="2063493"/>
            <a:ext cx="1322048" cy="51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de Seta Reta 32"/>
          <p:cNvCxnSpPr/>
          <p:nvPr/>
        </p:nvCxnSpPr>
        <p:spPr>
          <a:xfrm flipH="1">
            <a:off x="5198443" y="5004298"/>
            <a:ext cx="1322048" cy="51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6815739"/>
              </p:ext>
            </p:extLst>
          </p:nvPr>
        </p:nvGraphicFramePr>
        <p:xfrm>
          <a:off x="6520491" y="4468812"/>
          <a:ext cx="2413415" cy="716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98" name="Equation" r:id="rId51" imgW="1282680" imgH="380880" progId="Equation.DSMT4">
                  <p:embed/>
                </p:oleObj>
              </mc:Choice>
              <mc:Fallback>
                <p:oleObj name="Equation" r:id="rId51" imgW="128268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6520491" y="4468812"/>
                        <a:ext cx="2413415" cy="7168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5" name="Conector de seta reta 105">
            <a:extLst>
              <a:ext uri="{FF2B5EF4-FFF2-40B4-BE49-F238E27FC236}">
                <a16:creationId xmlns:a16="http://schemas.microsoft.com/office/drawing/2014/main" xmlns="" id="{389D7152-ADA4-40BC-A935-88F086BCFE30}"/>
              </a:ext>
            </a:extLst>
          </p:cNvPr>
          <p:cNvCxnSpPr>
            <a:cxnSpLocks/>
          </p:cNvCxnSpPr>
          <p:nvPr/>
        </p:nvCxnSpPr>
        <p:spPr>
          <a:xfrm flipV="1">
            <a:off x="2501826" y="38357"/>
            <a:ext cx="0" cy="58859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to 23">
            <a:extLst>
              <a:ext uri="{FF2B5EF4-FFF2-40B4-BE49-F238E27FC236}">
                <a16:creationId xmlns:a16="http://schemas.microsoft.com/office/drawing/2014/main" xmlns="" id="{FF8C4BAA-C8D6-447F-BACA-5A8A6D6ADA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4395044"/>
              </p:ext>
            </p:extLst>
          </p:nvPr>
        </p:nvGraphicFramePr>
        <p:xfrm>
          <a:off x="1547664" y="84138"/>
          <a:ext cx="8890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99" name="Equation" r:id="rId53" imgW="888840" imgH="253800" progId="Equation.DSMT4">
                  <p:embed/>
                </p:oleObj>
              </mc:Choice>
              <mc:Fallback>
                <p:oleObj name="Equation" r:id="rId53" imgW="8888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4"/>
                      <a:stretch>
                        <a:fillRect/>
                      </a:stretch>
                    </p:blipFill>
                    <p:spPr>
                      <a:xfrm>
                        <a:off x="1547664" y="84138"/>
                        <a:ext cx="8890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to 24">
            <a:extLst>
              <a:ext uri="{FF2B5EF4-FFF2-40B4-BE49-F238E27FC236}">
                <a16:creationId xmlns:a16="http://schemas.microsoft.com/office/drawing/2014/main" xmlns="" id="{B5758A38-1DCF-468F-9423-618BCB135C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215796"/>
              </p:ext>
            </p:extLst>
          </p:nvPr>
        </p:nvGraphicFramePr>
        <p:xfrm>
          <a:off x="1501191" y="3507919"/>
          <a:ext cx="1058871" cy="352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00" name="Equation" r:id="rId55" imgW="761760" imgH="253800" progId="Equation.DSMT4">
                  <p:embed/>
                </p:oleObj>
              </mc:Choice>
              <mc:Fallback>
                <p:oleObj name="Equation" r:id="rId55" imgW="7617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6"/>
                      <a:stretch>
                        <a:fillRect/>
                      </a:stretch>
                    </p:blipFill>
                    <p:spPr>
                      <a:xfrm>
                        <a:off x="1501191" y="3507919"/>
                        <a:ext cx="1058871" cy="3529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to 25">
            <a:extLst>
              <a:ext uri="{FF2B5EF4-FFF2-40B4-BE49-F238E27FC236}">
                <a16:creationId xmlns:a16="http://schemas.microsoft.com/office/drawing/2014/main" xmlns="" id="{EE78F32A-0F37-4A41-A4D2-A4F97E4078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497381"/>
              </p:ext>
            </p:extLst>
          </p:nvPr>
        </p:nvGraphicFramePr>
        <p:xfrm>
          <a:off x="2545057" y="6590603"/>
          <a:ext cx="763588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01" name="Equation" r:id="rId57" imgW="761760" imgH="253800" progId="Equation.DSMT4">
                  <p:embed/>
                </p:oleObj>
              </mc:Choice>
              <mc:Fallback>
                <p:oleObj name="Equation" r:id="rId57" imgW="7617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8"/>
                      <a:stretch>
                        <a:fillRect/>
                      </a:stretch>
                    </p:blipFill>
                    <p:spPr>
                      <a:xfrm>
                        <a:off x="2545057" y="6590603"/>
                        <a:ext cx="763588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16583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xmlns="" id="{6CA874D2-66EC-420D-9699-4EB7ADC2F4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6560239"/>
              </p:ext>
            </p:extLst>
          </p:nvPr>
        </p:nvGraphicFramePr>
        <p:xfrm>
          <a:off x="467544" y="2492896"/>
          <a:ext cx="8512721" cy="3558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9" name="Equation" r:id="rId3" imgW="5715000" imgH="2387520" progId="Equation.DSMT4">
                  <p:embed/>
                </p:oleObj>
              </mc:Choice>
              <mc:Fallback>
                <p:oleObj name="Equation" r:id="rId3" imgW="5715000" imgH="2387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2492896"/>
                        <a:ext cx="8512721" cy="35583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32ED7AC-D66F-41D1-B475-89DA0969DE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0731" y="116632"/>
            <a:ext cx="1771650" cy="2200275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:a16="http://schemas.microsoft.com/office/drawing/2014/main" xmlns="" id="{2C925532-9A6C-4146-8341-DE2ACF336B38}"/>
              </a:ext>
            </a:extLst>
          </p:cNvPr>
          <p:cNvCxnSpPr>
            <a:cxnSpLocks/>
          </p:cNvCxnSpPr>
          <p:nvPr/>
        </p:nvCxnSpPr>
        <p:spPr>
          <a:xfrm flipH="1" flipV="1">
            <a:off x="611560" y="1049350"/>
            <a:ext cx="3600400" cy="2402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xmlns="" id="{D7039213-BA06-423D-A680-BE5AE81A82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830080"/>
              </p:ext>
            </p:extLst>
          </p:nvPr>
        </p:nvGraphicFramePr>
        <p:xfrm>
          <a:off x="3792538" y="360363"/>
          <a:ext cx="4648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0" name="Equation" r:id="rId6" imgW="4647960" imgH="355320" progId="Equation.DSMT4">
                  <p:embed/>
                </p:oleObj>
              </mc:Choice>
              <mc:Fallback>
                <p:oleObj name="Equation" r:id="rId6" imgW="464796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92538" y="360363"/>
                        <a:ext cx="46482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lipse 5">
            <a:extLst>
              <a:ext uri="{FF2B5EF4-FFF2-40B4-BE49-F238E27FC236}">
                <a16:creationId xmlns:a16="http://schemas.microsoft.com/office/drawing/2014/main" xmlns="" id="{74AA6C65-71EB-4DDE-BFE1-46D9118D29CF}"/>
              </a:ext>
            </a:extLst>
          </p:cNvPr>
          <p:cNvSpPr/>
          <p:nvPr/>
        </p:nvSpPr>
        <p:spPr>
          <a:xfrm>
            <a:off x="2267744" y="980728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A61882FD-282D-4272-88CF-96A2E4AEE762}"/>
              </a:ext>
            </a:extLst>
          </p:cNvPr>
          <p:cNvSpPr txBox="1"/>
          <p:nvPr/>
        </p:nvSpPr>
        <p:spPr>
          <a:xfrm>
            <a:off x="4199352" y="888704"/>
            <a:ext cx="1409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Linha-Neutra</a:t>
            </a: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xmlns="" id="{5C1ADF90-4058-4E80-952B-0FD0B82C4C99}"/>
              </a:ext>
            </a:extLst>
          </p:cNvPr>
          <p:cNvCxnSpPr>
            <a:cxnSpLocks/>
          </p:cNvCxnSpPr>
          <p:nvPr/>
        </p:nvCxnSpPr>
        <p:spPr>
          <a:xfrm flipH="1">
            <a:off x="539552" y="360363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xmlns="" id="{46E5AE33-F621-45A5-A19D-B8E49314EEA0}"/>
              </a:ext>
            </a:extLst>
          </p:cNvPr>
          <p:cNvCxnSpPr/>
          <p:nvPr/>
        </p:nvCxnSpPr>
        <p:spPr>
          <a:xfrm flipH="1">
            <a:off x="1547664" y="671308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xmlns="" id="{6BA68995-11D0-43E3-AE20-8802627B08C4}"/>
              </a:ext>
            </a:extLst>
          </p:cNvPr>
          <p:cNvCxnSpPr>
            <a:cxnSpLocks/>
          </p:cNvCxnSpPr>
          <p:nvPr/>
        </p:nvCxnSpPr>
        <p:spPr>
          <a:xfrm>
            <a:off x="1763688" y="671308"/>
            <a:ext cx="0" cy="37804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to 24">
            <a:extLst>
              <a:ext uri="{FF2B5EF4-FFF2-40B4-BE49-F238E27FC236}">
                <a16:creationId xmlns:a16="http://schemas.microsoft.com/office/drawing/2014/main" xmlns="" id="{2DDCC213-CCFD-440B-B92C-D0F154EFFA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675592"/>
              </p:ext>
            </p:extLst>
          </p:nvPr>
        </p:nvGraphicFramePr>
        <p:xfrm>
          <a:off x="1115616" y="711200"/>
          <a:ext cx="6223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1" name="Equation" r:id="rId8" imgW="622080" imgH="253800" progId="Equation.DSMT4">
                  <p:embed/>
                </p:oleObj>
              </mc:Choice>
              <mc:Fallback>
                <p:oleObj name="Equation" r:id="rId8" imgW="6220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15616" y="711200"/>
                        <a:ext cx="6223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xmlns="" id="{7E8DCB97-430F-4C21-9095-BC7CB4470B35}"/>
              </a:ext>
            </a:extLst>
          </p:cNvPr>
          <p:cNvCxnSpPr>
            <a:cxnSpLocks/>
          </p:cNvCxnSpPr>
          <p:nvPr/>
        </p:nvCxnSpPr>
        <p:spPr>
          <a:xfrm>
            <a:off x="899592" y="349142"/>
            <a:ext cx="0" cy="7242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to 30">
            <a:extLst>
              <a:ext uri="{FF2B5EF4-FFF2-40B4-BE49-F238E27FC236}">
                <a16:creationId xmlns:a16="http://schemas.microsoft.com/office/drawing/2014/main" xmlns="" id="{D2582523-6B5A-42C7-8546-009EC6BFAB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0090759"/>
              </p:ext>
            </p:extLst>
          </p:nvPr>
        </p:nvGraphicFramePr>
        <p:xfrm>
          <a:off x="258763" y="590550"/>
          <a:ext cx="6350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2" name="Equation" r:id="rId10" imgW="634680" imgH="253800" progId="Equation.DSMT4">
                  <p:embed/>
                </p:oleObj>
              </mc:Choice>
              <mc:Fallback>
                <p:oleObj name="Equation" r:id="rId10" imgW="6346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58763" y="590550"/>
                        <a:ext cx="6350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to 31">
            <a:extLst>
              <a:ext uri="{FF2B5EF4-FFF2-40B4-BE49-F238E27FC236}">
                <a16:creationId xmlns:a16="http://schemas.microsoft.com/office/drawing/2014/main" xmlns="" id="{F812B0B6-E5B6-4C17-BDAE-2FCAECC22E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930241"/>
              </p:ext>
            </p:extLst>
          </p:nvPr>
        </p:nvGraphicFramePr>
        <p:xfrm>
          <a:off x="2411744" y="675064"/>
          <a:ext cx="303831" cy="263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3" name="Equation" r:id="rId12" imgW="190440" imgH="164880" progId="Equation.DSMT4">
                  <p:embed/>
                </p:oleObj>
              </mc:Choice>
              <mc:Fallback>
                <p:oleObj name="Equation" r:id="rId12" imgW="1904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411744" y="675064"/>
                        <a:ext cx="303831" cy="263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D15D2A3E-09AB-44F4-B4A5-D74F25726D4F}"/>
              </a:ext>
            </a:extLst>
          </p:cNvPr>
          <p:cNvCxnSpPr/>
          <p:nvPr/>
        </p:nvCxnSpPr>
        <p:spPr>
          <a:xfrm flipV="1">
            <a:off x="1958962" y="404664"/>
            <a:ext cx="144016" cy="1334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xmlns="" id="{B0EF8E76-86DB-4001-B87D-94F8561AEA50}"/>
              </a:ext>
            </a:extLst>
          </p:cNvPr>
          <p:cNvCxnSpPr>
            <a:cxnSpLocks/>
          </p:cNvCxnSpPr>
          <p:nvPr/>
        </p:nvCxnSpPr>
        <p:spPr>
          <a:xfrm flipV="1">
            <a:off x="1987114" y="404664"/>
            <a:ext cx="283087" cy="268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>
            <a:extLst>
              <a:ext uri="{FF2B5EF4-FFF2-40B4-BE49-F238E27FC236}">
                <a16:creationId xmlns:a16="http://schemas.microsoft.com/office/drawing/2014/main" xmlns="" id="{8526281B-5C28-41F3-9159-7A7D90649D06}"/>
              </a:ext>
            </a:extLst>
          </p:cNvPr>
          <p:cNvCxnSpPr>
            <a:cxnSpLocks/>
          </p:cNvCxnSpPr>
          <p:nvPr/>
        </p:nvCxnSpPr>
        <p:spPr>
          <a:xfrm flipV="1">
            <a:off x="1996881" y="414245"/>
            <a:ext cx="454610" cy="4119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xmlns="" id="{88DA3A6F-CB65-4F07-B509-297FD8B8E240}"/>
              </a:ext>
            </a:extLst>
          </p:cNvPr>
          <p:cNvCxnSpPr>
            <a:cxnSpLocks/>
          </p:cNvCxnSpPr>
          <p:nvPr/>
        </p:nvCxnSpPr>
        <p:spPr>
          <a:xfrm flipV="1">
            <a:off x="2021829" y="388282"/>
            <a:ext cx="651520" cy="591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e 7">
            <a:extLst>
              <a:ext uri="{FF2B5EF4-FFF2-40B4-BE49-F238E27FC236}">
                <a16:creationId xmlns:a16="http://schemas.microsoft.com/office/drawing/2014/main" xmlns="" id="{8BC040DC-8A64-4895-ABFC-52586F63A8F8}"/>
              </a:ext>
            </a:extLst>
          </p:cNvPr>
          <p:cNvSpPr/>
          <p:nvPr/>
        </p:nvSpPr>
        <p:spPr>
          <a:xfrm>
            <a:off x="2272673" y="599300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xmlns="" id="{119AC188-B85A-4F7D-BC46-5D56D6DBD7B3}"/>
              </a:ext>
            </a:extLst>
          </p:cNvPr>
          <p:cNvCxnSpPr>
            <a:cxnSpLocks/>
          </p:cNvCxnSpPr>
          <p:nvPr/>
        </p:nvCxnSpPr>
        <p:spPr>
          <a:xfrm flipV="1">
            <a:off x="2123728" y="538163"/>
            <a:ext cx="574569" cy="533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>
            <a:extLst>
              <a:ext uri="{FF2B5EF4-FFF2-40B4-BE49-F238E27FC236}">
                <a16:creationId xmlns:a16="http://schemas.microsoft.com/office/drawing/2014/main" xmlns="" id="{A8785E10-CFF3-4E9F-8491-DCB4FC7806D0}"/>
              </a:ext>
            </a:extLst>
          </p:cNvPr>
          <p:cNvCxnSpPr/>
          <p:nvPr/>
        </p:nvCxnSpPr>
        <p:spPr>
          <a:xfrm flipV="1">
            <a:off x="2514049" y="907660"/>
            <a:ext cx="144016" cy="1334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3194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xmlns="" id="{81C35595-A473-4295-9CCB-BC0A81C228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243754"/>
              </p:ext>
            </p:extLst>
          </p:nvPr>
        </p:nvGraphicFramePr>
        <p:xfrm>
          <a:off x="792163" y="1004888"/>
          <a:ext cx="8089900" cy="506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1" name="Equation" r:id="rId3" imgW="4343400" imgH="2717640" progId="Equation.DSMT4">
                  <p:embed/>
                </p:oleObj>
              </mc:Choice>
              <mc:Fallback>
                <p:oleObj name="Equation" r:id="rId3" imgW="4343400" imgH="2717640" progId="Equation.DSMT4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xmlns="" id="{3E097B36-0255-40AC-A274-54B4A87034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2163" y="1004888"/>
                        <a:ext cx="8089900" cy="506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4ECB0BB6-6C99-4532-A55D-9B940C0BF18E}"/>
              </a:ext>
            </a:extLst>
          </p:cNvPr>
          <p:cNvSpPr txBox="1"/>
          <p:nvPr/>
        </p:nvSpPr>
        <p:spPr>
          <a:xfrm>
            <a:off x="485602" y="87596"/>
            <a:ext cx="83164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dirty="0"/>
              <a:t>Tensão de Cisalhamento Viga-Retangular:</a:t>
            </a:r>
          </a:p>
        </p:txBody>
      </p:sp>
    </p:spTree>
    <p:extLst>
      <p:ext uri="{BB962C8B-B14F-4D97-AF65-F5344CB8AC3E}">
        <p14:creationId xmlns:p14="http://schemas.microsoft.com/office/powerpoint/2010/main" val="29474171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332C022C-818E-4709-BE75-C6318FF62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23" y="908720"/>
            <a:ext cx="7801954" cy="4095788"/>
          </a:xfrm>
          <a:prstGeom prst="rect">
            <a:avLst/>
          </a:prstGeom>
        </p:spPr>
      </p:pic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xmlns="" id="{08861AE1-7252-498C-ABCE-3DB27F32F16B}"/>
              </a:ext>
            </a:extLst>
          </p:cNvPr>
          <p:cNvCxnSpPr>
            <a:cxnSpLocks/>
          </p:cNvCxnSpPr>
          <p:nvPr/>
        </p:nvCxnSpPr>
        <p:spPr>
          <a:xfrm flipV="1">
            <a:off x="5889351" y="2667323"/>
            <a:ext cx="0" cy="79208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xmlns="" id="{82238DB0-A6A6-4F83-804D-CB27AB96F1A8}"/>
              </a:ext>
            </a:extLst>
          </p:cNvPr>
          <p:cNvCxnSpPr>
            <a:cxnSpLocks/>
          </p:cNvCxnSpPr>
          <p:nvPr/>
        </p:nvCxnSpPr>
        <p:spPr>
          <a:xfrm flipH="1">
            <a:off x="5252689" y="3501008"/>
            <a:ext cx="636662" cy="377726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xmlns="" id="{5DFDC51B-88EB-4036-B64E-138FCA9A14EB}"/>
              </a:ext>
            </a:extLst>
          </p:cNvPr>
          <p:cNvCxnSpPr>
            <a:cxnSpLocks/>
          </p:cNvCxnSpPr>
          <p:nvPr/>
        </p:nvCxnSpPr>
        <p:spPr>
          <a:xfrm>
            <a:off x="5940152" y="3511204"/>
            <a:ext cx="576064" cy="376013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xmlns="" id="{B28F5ABA-FD71-4B0E-9844-92A2F2769D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938878"/>
              </p:ext>
            </p:extLst>
          </p:nvPr>
        </p:nvGraphicFramePr>
        <p:xfrm>
          <a:off x="5016796" y="3887217"/>
          <a:ext cx="235893" cy="259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4" name="Equation" r:id="rId4" imgW="126720" imgH="139680" progId="Equation.DSMT4">
                  <p:embed/>
                </p:oleObj>
              </mc:Choice>
              <mc:Fallback>
                <p:oleObj name="Equation" r:id="rId4" imgW="126720" imgH="139680" progId="Equation.DSMT4">
                  <p:embed/>
                  <p:pic>
                    <p:nvPicPr>
                      <p:cNvPr id="30" name="Objeto 29">
                        <a:extLst>
                          <a:ext uri="{FF2B5EF4-FFF2-40B4-BE49-F238E27FC236}">
                            <a16:creationId xmlns:a16="http://schemas.microsoft.com/office/drawing/2014/main" xmlns="" id="{DE0B4991-353E-4E3F-BAA4-57430386BB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16796" y="3887217"/>
                        <a:ext cx="235893" cy="2594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xmlns="" id="{4A224051-51D7-496B-ABF5-AE01959B12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792423"/>
              </p:ext>
            </p:extLst>
          </p:nvPr>
        </p:nvGraphicFramePr>
        <p:xfrm>
          <a:off x="6496372" y="3767416"/>
          <a:ext cx="330280" cy="390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5" name="Equation" r:id="rId6" imgW="139680" imgH="164880" progId="Equation.DSMT4">
                  <p:embed/>
                </p:oleObj>
              </mc:Choice>
              <mc:Fallback>
                <p:oleObj name="Equation" r:id="rId6" imgW="139680" imgH="164880" progId="Equation.DSMT4">
                  <p:embed/>
                  <p:pic>
                    <p:nvPicPr>
                      <p:cNvPr id="31" name="Objeto 30">
                        <a:extLst>
                          <a:ext uri="{FF2B5EF4-FFF2-40B4-BE49-F238E27FC236}">
                            <a16:creationId xmlns:a16="http://schemas.microsoft.com/office/drawing/2014/main" xmlns="" id="{313B0C38-B80A-4299-8EF2-FC696C7F5E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96372" y="3767416"/>
                        <a:ext cx="330280" cy="390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xmlns="" id="{3A6B32BF-2692-4A12-9A8D-F428D8E619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330332"/>
              </p:ext>
            </p:extLst>
          </p:nvPr>
        </p:nvGraphicFramePr>
        <p:xfrm>
          <a:off x="5889351" y="2420814"/>
          <a:ext cx="238026" cy="238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6" name="Equation" r:id="rId8" imgW="126720" imgH="126720" progId="Equation.DSMT4">
                  <p:embed/>
                </p:oleObj>
              </mc:Choice>
              <mc:Fallback>
                <p:oleObj name="Equation" r:id="rId8" imgW="126720" imgH="126720" progId="Equation.DSMT4">
                  <p:embed/>
                  <p:pic>
                    <p:nvPicPr>
                      <p:cNvPr id="32" name="Objeto 31">
                        <a:extLst>
                          <a:ext uri="{FF2B5EF4-FFF2-40B4-BE49-F238E27FC236}">
                            <a16:creationId xmlns:a16="http://schemas.microsoft.com/office/drawing/2014/main" xmlns="" id="{79D355F9-1B95-41E1-9446-74839F682F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89351" y="2420814"/>
                        <a:ext cx="238026" cy="2380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0E85D745-79FE-4441-A9E7-A3F674B14BA4}"/>
              </a:ext>
            </a:extLst>
          </p:cNvPr>
          <p:cNvSpPr/>
          <p:nvPr/>
        </p:nvSpPr>
        <p:spPr>
          <a:xfrm>
            <a:off x="5868144" y="3429000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xmlns="" id="{8CFBE929-0F83-44AB-9C3F-826B1CFBA2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518131"/>
              </p:ext>
            </p:extLst>
          </p:nvPr>
        </p:nvGraphicFramePr>
        <p:xfrm>
          <a:off x="6116649" y="3199054"/>
          <a:ext cx="314324" cy="314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7" name="Equation" r:id="rId10" imgW="164880" imgH="164880" progId="Equation.DSMT4">
                  <p:embed/>
                </p:oleObj>
              </mc:Choice>
              <mc:Fallback>
                <p:oleObj name="Equation" r:id="rId10" imgW="164880" imgH="164880" progId="Equation.DSMT4">
                  <p:embed/>
                  <p:pic>
                    <p:nvPicPr>
                      <p:cNvPr id="24" name="Objeto 23">
                        <a:extLst>
                          <a:ext uri="{FF2B5EF4-FFF2-40B4-BE49-F238E27FC236}">
                            <a16:creationId xmlns:a16="http://schemas.microsoft.com/office/drawing/2014/main" xmlns="" id="{D4664FE1-1005-40A8-9DDF-5297424C05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116649" y="3199054"/>
                        <a:ext cx="314324" cy="3143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87918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4E0FCFD2-312F-4B31-B40C-AEB2BF1BFB4D}"/>
              </a:ext>
            </a:extLst>
          </p:cNvPr>
          <p:cNvSpPr txBox="1"/>
          <p:nvPr/>
        </p:nvSpPr>
        <p:spPr>
          <a:xfrm>
            <a:off x="4023463" y="-117721"/>
            <a:ext cx="12241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dirty="0"/>
              <a:t>DCL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F37CC740-1170-4A3E-B95A-C250D4C05CFF}"/>
              </a:ext>
            </a:extLst>
          </p:cNvPr>
          <p:cNvSpPr/>
          <p:nvPr/>
        </p:nvSpPr>
        <p:spPr>
          <a:xfrm>
            <a:off x="1979712" y="2045246"/>
            <a:ext cx="504056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xmlns="" id="{51FA95F2-EB3B-4715-9C12-298E6944B28C}"/>
              </a:ext>
            </a:extLst>
          </p:cNvPr>
          <p:cNvCxnSpPr/>
          <p:nvPr/>
        </p:nvCxnSpPr>
        <p:spPr>
          <a:xfrm flipV="1">
            <a:off x="3275856" y="2276872"/>
            <a:ext cx="0" cy="108012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xmlns="" id="{1B38D7A5-2F23-4908-84A6-327EF4BB0DA6}"/>
              </a:ext>
            </a:extLst>
          </p:cNvPr>
          <p:cNvCxnSpPr/>
          <p:nvPr/>
        </p:nvCxnSpPr>
        <p:spPr>
          <a:xfrm flipV="1">
            <a:off x="5724128" y="2276872"/>
            <a:ext cx="0" cy="108012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xmlns="" id="{95A7E4B3-EE61-4648-8070-E7958989EC74}"/>
              </a:ext>
            </a:extLst>
          </p:cNvPr>
          <p:cNvCxnSpPr/>
          <p:nvPr/>
        </p:nvCxnSpPr>
        <p:spPr>
          <a:xfrm>
            <a:off x="1979712" y="2276872"/>
            <a:ext cx="0" cy="108012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xmlns="" id="{A9939EE4-2856-4882-85CB-35D7B6B86DF5}"/>
              </a:ext>
            </a:extLst>
          </p:cNvPr>
          <p:cNvCxnSpPr/>
          <p:nvPr/>
        </p:nvCxnSpPr>
        <p:spPr>
          <a:xfrm>
            <a:off x="7028656" y="2276872"/>
            <a:ext cx="0" cy="108012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e 16">
            <a:extLst>
              <a:ext uri="{FF2B5EF4-FFF2-40B4-BE49-F238E27FC236}">
                <a16:creationId xmlns:a16="http://schemas.microsoft.com/office/drawing/2014/main" xmlns="" id="{627AA573-FF24-4F29-97FE-61215228E5B8}"/>
              </a:ext>
            </a:extLst>
          </p:cNvPr>
          <p:cNvSpPr/>
          <p:nvPr/>
        </p:nvSpPr>
        <p:spPr>
          <a:xfrm>
            <a:off x="3203864" y="2060848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xmlns="" id="{9E6613A4-F440-4489-B906-AE5DEBBB6045}"/>
              </a:ext>
            </a:extLst>
          </p:cNvPr>
          <p:cNvSpPr/>
          <p:nvPr/>
        </p:nvSpPr>
        <p:spPr>
          <a:xfrm>
            <a:off x="5652136" y="2060848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xmlns="" id="{FAB2F0FA-F939-4DD1-8E6D-037EC8CA3215}"/>
              </a:ext>
            </a:extLst>
          </p:cNvPr>
          <p:cNvSpPr/>
          <p:nvPr/>
        </p:nvSpPr>
        <p:spPr>
          <a:xfrm>
            <a:off x="1907704" y="2060848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xmlns="" id="{11C8CE0F-0C55-4CF1-9440-51A0D8B3E833}"/>
              </a:ext>
            </a:extLst>
          </p:cNvPr>
          <p:cNvSpPr/>
          <p:nvPr/>
        </p:nvSpPr>
        <p:spPr>
          <a:xfrm>
            <a:off x="6948280" y="2060848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1" name="Objeto 20">
            <a:extLst>
              <a:ext uri="{FF2B5EF4-FFF2-40B4-BE49-F238E27FC236}">
                <a16:creationId xmlns:a16="http://schemas.microsoft.com/office/drawing/2014/main" xmlns="" id="{FA35D681-2FED-49DF-9C18-DE477784F6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7340912"/>
              </p:ext>
            </p:extLst>
          </p:nvPr>
        </p:nvGraphicFramePr>
        <p:xfrm>
          <a:off x="3319080" y="1551261"/>
          <a:ext cx="31432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8" name="Equation" r:id="rId3" imgW="152280" imgH="164880" progId="Equation.DSMT4">
                  <p:embed/>
                </p:oleObj>
              </mc:Choice>
              <mc:Fallback>
                <p:oleObj name="Equation" r:id="rId3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19080" y="1551261"/>
                        <a:ext cx="314325" cy="33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o 21">
            <a:extLst>
              <a:ext uri="{FF2B5EF4-FFF2-40B4-BE49-F238E27FC236}">
                <a16:creationId xmlns:a16="http://schemas.microsoft.com/office/drawing/2014/main" xmlns="" id="{0B2C593A-11D7-47E7-8E05-107F19A5AF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5667404"/>
              </p:ext>
            </p:extLst>
          </p:nvPr>
        </p:nvGraphicFramePr>
        <p:xfrm>
          <a:off x="5619749" y="1693862"/>
          <a:ext cx="314325" cy="340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9" name="Equation" r:id="rId5" imgW="152280" imgH="164880" progId="Equation.DSMT4">
                  <p:embed/>
                </p:oleObj>
              </mc:Choice>
              <mc:Fallback>
                <p:oleObj name="Equation" r:id="rId5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19749" y="1693862"/>
                        <a:ext cx="314325" cy="3405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to 22">
            <a:extLst>
              <a:ext uri="{FF2B5EF4-FFF2-40B4-BE49-F238E27FC236}">
                <a16:creationId xmlns:a16="http://schemas.microsoft.com/office/drawing/2014/main" xmlns="" id="{3CF977D3-2247-4898-B52F-BF77E4090E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999820"/>
              </p:ext>
            </p:extLst>
          </p:nvPr>
        </p:nvGraphicFramePr>
        <p:xfrm>
          <a:off x="1903413" y="1681162"/>
          <a:ext cx="314324" cy="366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50" name="Equation" r:id="rId7" imgW="152280" imgH="177480" progId="Equation.DSMT4">
                  <p:embed/>
                </p:oleObj>
              </mc:Choice>
              <mc:Fallback>
                <p:oleObj name="Equation" r:id="rId7" imgW="152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03413" y="1681162"/>
                        <a:ext cx="314324" cy="3667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to 23">
            <a:extLst>
              <a:ext uri="{FF2B5EF4-FFF2-40B4-BE49-F238E27FC236}">
                <a16:creationId xmlns:a16="http://schemas.microsoft.com/office/drawing/2014/main" xmlns="" id="{D4664FE1-1005-40A8-9DDF-5297424C05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274243"/>
              </p:ext>
            </p:extLst>
          </p:nvPr>
        </p:nvGraphicFramePr>
        <p:xfrm>
          <a:off x="7160563" y="1633474"/>
          <a:ext cx="314324" cy="314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51" name="Equation" r:id="rId9" imgW="164880" imgH="164880" progId="Equation.DSMT4">
                  <p:embed/>
                </p:oleObj>
              </mc:Choice>
              <mc:Fallback>
                <p:oleObj name="Equation" r:id="rId9" imgW="1648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160563" y="1633474"/>
                        <a:ext cx="314324" cy="3143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to 24">
            <a:extLst>
              <a:ext uri="{FF2B5EF4-FFF2-40B4-BE49-F238E27FC236}">
                <a16:creationId xmlns:a16="http://schemas.microsoft.com/office/drawing/2014/main" xmlns="" id="{126438F6-F7AF-41F1-A70F-D3EDD1A5BC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133614"/>
              </p:ext>
            </p:extLst>
          </p:nvPr>
        </p:nvGraphicFramePr>
        <p:xfrm>
          <a:off x="145479" y="4562078"/>
          <a:ext cx="8709025" cy="144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52" name="Equation" r:id="rId11" imgW="5473440" imgH="812520" progId="Equation.DSMT4">
                  <p:embed/>
                </p:oleObj>
              </mc:Choice>
              <mc:Fallback>
                <p:oleObj name="Equation" r:id="rId11" imgW="547344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5479" y="4562078"/>
                        <a:ext cx="8709025" cy="1443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to 25">
            <a:extLst>
              <a:ext uri="{FF2B5EF4-FFF2-40B4-BE49-F238E27FC236}">
                <a16:creationId xmlns:a16="http://schemas.microsoft.com/office/drawing/2014/main" xmlns="" id="{DBD1ED2D-F17F-45E2-B36B-406FDC6F3F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3430120"/>
              </p:ext>
            </p:extLst>
          </p:nvPr>
        </p:nvGraphicFramePr>
        <p:xfrm>
          <a:off x="2834696" y="3394769"/>
          <a:ext cx="1125206" cy="450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53" name="Equation" r:id="rId13" imgW="507960" imgH="203040" progId="Equation.DSMT4">
                  <p:embed/>
                </p:oleObj>
              </mc:Choice>
              <mc:Fallback>
                <p:oleObj name="Equation" r:id="rId13" imgW="5079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834696" y="3394769"/>
                        <a:ext cx="1125206" cy="4500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to 26">
            <a:extLst>
              <a:ext uri="{FF2B5EF4-FFF2-40B4-BE49-F238E27FC236}">
                <a16:creationId xmlns:a16="http://schemas.microsoft.com/office/drawing/2014/main" xmlns="" id="{66F41C91-B716-474B-A901-F95EC7B720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610052"/>
              </p:ext>
            </p:extLst>
          </p:nvPr>
        </p:nvGraphicFramePr>
        <p:xfrm>
          <a:off x="5247599" y="3359719"/>
          <a:ext cx="1097073" cy="450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54" name="Equation" r:id="rId15" imgW="495000" imgH="203040" progId="Equation.DSMT4">
                  <p:embed/>
                </p:oleObj>
              </mc:Choice>
              <mc:Fallback>
                <p:oleObj name="Equation" r:id="rId15" imgW="4950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247599" y="3359719"/>
                        <a:ext cx="1097073" cy="4500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to 27">
            <a:extLst>
              <a:ext uri="{FF2B5EF4-FFF2-40B4-BE49-F238E27FC236}">
                <a16:creationId xmlns:a16="http://schemas.microsoft.com/office/drawing/2014/main" xmlns="" id="{769D97C9-A115-4A7B-9CC5-F57DFF9B57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5904459"/>
              </p:ext>
            </p:extLst>
          </p:nvPr>
        </p:nvGraphicFramePr>
        <p:xfrm>
          <a:off x="1239838" y="3409950"/>
          <a:ext cx="132715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55" name="Equation" r:id="rId17" imgW="749160" imgH="253800" progId="Equation.DSMT4">
                  <p:embed/>
                </p:oleObj>
              </mc:Choice>
              <mc:Fallback>
                <p:oleObj name="Equation" r:id="rId17" imgW="7491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239838" y="3409950"/>
                        <a:ext cx="1327150" cy="45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xmlns="" id="{88CFE689-3FDE-4A00-AE54-24B2A57FB2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002341"/>
              </p:ext>
            </p:extLst>
          </p:nvPr>
        </p:nvGraphicFramePr>
        <p:xfrm>
          <a:off x="6642121" y="3352551"/>
          <a:ext cx="1530279" cy="450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56" name="Equation" r:id="rId19" imgW="863280" imgH="253800" progId="Equation.DSMT4">
                  <p:embed/>
                </p:oleObj>
              </mc:Choice>
              <mc:Fallback>
                <p:oleObj name="Equation" r:id="rId19" imgW="863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642121" y="3352551"/>
                        <a:ext cx="1530279" cy="4500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Conector de Seta Reta 30">
            <a:extLst>
              <a:ext uri="{FF2B5EF4-FFF2-40B4-BE49-F238E27FC236}">
                <a16:creationId xmlns:a16="http://schemas.microsoft.com/office/drawing/2014/main" xmlns="" id="{B9880990-A8FD-48AC-B664-9081EB06FCDB}"/>
              </a:ext>
            </a:extLst>
          </p:cNvPr>
          <p:cNvCxnSpPr>
            <a:cxnSpLocks/>
          </p:cNvCxnSpPr>
          <p:nvPr/>
        </p:nvCxnSpPr>
        <p:spPr>
          <a:xfrm flipV="1">
            <a:off x="7086218" y="2117254"/>
            <a:ext cx="886500" cy="13937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to 31">
            <a:extLst>
              <a:ext uri="{FF2B5EF4-FFF2-40B4-BE49-F238E27FC236}">
                <a16:creationId xmlns:a16="http://schemas.microsoft.com/office/drawing/2014/main" xmlns="" id="{D71AAC73-1BF0-4392-9D56-7FD83BC612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4172621"/>
              </p:ext>
            </p:extLst>
          </p:nvPr>
        </p:nvGraphicFramePr>
        <p:xfrm>
          <a:off x="7935268" y="2156374"/>
          <a:ext cx="330280" cy="390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57" name="Equation" r:id="rId21" imgW="139680" imgH="164880" progId="Equation.DSMT4">
                  <p:embed/>
                </p:oleObj>
              </mc:Choice>
              <mc:Fallback>
                <p:oleObj name="Equation" r:id="rId21" imgW="139680" imgH="16488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xmlns="" id="{4A224051-51D7-496B-ABF5-AE01959B12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935268" y="2156374"/>
                        <a:ext cx="330280" cy="390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to 32">
            <a:extLst>
              <a:ext uri="{FF2B5EF4-FFF2-40B4-BE49-F238E27FC236}">
                <a16:creationId xmlns:a16="http://schemas.microsoft.com/office/drawing/2014/main" xmlns="" id="{8D9F6517-61C2-4FA5-A321-00E64EAA60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129865"/>
              </p:ext>
            </p:extLst>
          </p:nvPr>
        </p:nvGraphicFramePr>
        <p:xfrm>
          <a:off x="7035417" y="1040801"/>
          <a:ext cx="238026" cy="238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58" name="Equation" r:id="rId23" imgW="126720" imgH="126720" progId="Equation.DSMT4">
                  <p:embed/>
                </p:oleObj>
              </mc:Choice>
              <mc:Fallback>
                <p:oleObj name="Equation" r:id="rId23" imgW="126720" imgH="126720" progId="Equation.DSMT4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xmlns="" id="{3A6B32BF-2692-4A12-9A8D-F428D8E619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7035417" y="1040801"/>
                        <a:ext cx="238026" cy="2380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45115A17-9261-47E5-A0C4-BBF4FFC8D895}"/>
              </a:ext>
            </a:extLst>
          </p:cNvPr>
          <p:cNvCxnSpPr>
            <a:cxnSpLocks/>
          </p:cNvCxnSpPr>
          <p:nvPr/>
        </p:nvCxnSpPr>
        <p:spPr>
          <a:xfrm flipV="1">
            <a:off x="1979704" y="620688"/>
            <a:ext cx="0" cy="1012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668B1B7B-A78D-4C66-8CB9-BB146C4725FB}"/>
              </a:ext>
            </a:extLst>
          </p:cNvPr>
          <p:cNvCxnSpPr>
            <a:cxnSpLocks/>
          </p:cNvCxnSpPr>
          <p:nvPr/>
        </p:nvCxnSpPr>
        <p:spPr>
          <a:xfrm flipV="1">
            <a:off x="5714455" y="1287310"/>
            <a:ext cx="0" cy="3938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xmlns="" id="{82B969A2-3E78-474C-B7A7-B82FAF59FDC8}"/>
              </a:ext>
            </a:extLst>
          </p:cNvPr>
          <p:cNvCxnSpPr>
            <a:cxnSpLocks/>
          </p:cNvCxnSpPr>
          <p:nvPr/>
        </p:nvCxnSpPr>
        <p:spPr>
          <a:xfrm flipH="1" flipV="1">
            <a:off x="7028656" y="620688"/>
            <a:ext cx="10440" cy="1060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de Seta Reta 42">
            <a:extLst>
              <a:ext uri="{FF2B5EF4-FFF2-40B4-BE49-F238E27FC236}">
                <a16:creationId xmlns:a16="http://schemas.microsoft.com/office/drawing/2014/main" xmlns="" id="{3CC63F89-D925-4D29-AE85-26FD7FAF2887}"/>
              </a:ext>
            </a:extLst>
          </p:cNvPr>
          <p:cNvCxnSpPr>
            <a:cxnSpLocks/>
          </p:cNvCxnSpPr>
          <p:nvPr/>
        </p:nvCxnSpPr>
        <p:spPr>
          <a:xfrm>
            <a:off x="1979704" y="791815"/>
            <a:ext cx="504056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>
            <a:extLst>
              <a:ext uri="{FF2B5EF4-FFF2-40B4-BE49-F238E27FC236}">
                <a16:creationId xmlns:a16="http://schemas.microsoft.com/office/drawing/2014/main" xmlns="" id="{1D892B41-9BF5-4B37-8034-8100E17B874A}"/>
              </a:ext>
            </a:extLst>
          </p:cNvPr>
          <p:cNvCxnSpPr>
            <a:cxnSpLocks/>
          </p:cNvCxnSpPr>
          <p:nvPr/>
        </p:nvCxnSpPr>
        <p:spPr>
          <a:xfrm flipH="1" flipV="1">
            <a:off x="3270636" y="923900"/>
            <a:ext cx="10440" cy="1060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de Seta Reta 48">
            <a:extLst>
              <a:ext uri="{FF2B5EF4-FFF2-40B4-BE49-F238E27FC236}">
                <a16:creationId xmlns:a16="http://schemas.microsoft.com/office/drawing/2014/main" xmlns="" id="{4459288B-AB53-484C-BC6E-672194C0458C}"/>
              </a:ext>
            </a:extLst>
          </p:cNvPr>
          <p:cNvCxnSpPr>
            <a:cxnSpLocks/>
          </p:cNvCxnSpPr>
          <p:nvPr/>
        </p:nvCxnSpPr>
        <p:spPr>
          <a:xfrm>
            <a:off x="3281076" y="1052736"/>
            <a:ext cx="374758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xmlns="" id="{44A6365D-D10B-454B-B3C7-9638BBD00867}"/>
              </a:ext>
            </a:extLst>
          </p:cNvPr>
          <p:cNvCxnSpPr>
            <a:cxnSpLocks/>
          </p:cNvCxnSpPr>
          <p:nvPr/>
        </p:nvCxnSpPr>
        <p:spPr>
          <a:xfrm flipV="1">
            <a:off x="7035417" y="1287310"/>
            <a:ext cx="0" cy="79208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50">
            <a:extLst>
              <a:ext uri="{FF2B5EF4-FFF2-40B4-BE49-F238E27FC236}">
                <a16:creationId xmlns:a16="http://schemas.microsoft.com/office/drawing/2014/main" xmlns="" id="{369DFCE9-934E-4078-AEE3-3F38E06078AB}"/>
              </a:ext>
            </a:extLst>
          </p:cNvPr>
          <p:cNvCxnSpPr>
            <a:cxnSpLocks/>
          </p:cNvCxnSpPr>
          <p:nvPr/>
        </p:nvCxnSpPr>
        <p:spPr>
          <a:xfrm>
            <a:off x="5714455" y="1480332"/>
            <a:ext cx="1305817" cy="390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Objeto 52">
            <a:extLst>
              <a:ext uri="{FF2B5EF4-FFF2-40B4-BE49-F238E27FC236}">
                <a16:creationId xmlns:a16="http://schemas.microsoft.com/office/drawing/2014/main" xmlns="" id="{2DC61D84-F136-42D7-B02C-595C7796C6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6505083"/>
              </p:ext>
            </p:extLst>
          </p:nvPr>
        </p:nvGraphicFramePr>
        <p:xfrm>
          <a:off x="3716338" y="477838"/>
          <a:ext cx="16637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59" name="Equation" r:id="rId25" imgW="1663560" imgH="266400" progId="Equation.DSMT4">
                  <p:embed/>
                </p:oleObj>
              </mc:Choice>
              <mc:Fallback>
                <p:oleObj name="Equation" r:id="rId25" imgW="16635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3716338" y="477838"/>
                        <a:ext cx="16637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to 53">
            <a:extLst>
              <a:ext uri="{FF2B5EF4-FFF2-40B4-BE49-F238E27FC236}">
                <a16:creationId xmlns:a16="http://schemas.microsoft.com/office/drawing/2014/main" xmlns="" id="{6DEB7F2C-200D-46DE-9DA5-88364EFC51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786276"/>
              </p:ext>
            </p:extLst>
          </p:nvPr>
        </p:nvGraphicFramePr>
        <p:xfrm>
          <a:off x="4308475" y="827088"/>
          <a:ext cx="17145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60" name="Equation" r:id="rId27" imgW="1714320" imgH="266400" progId="Equation.DSMT4">
                  <p:embed/>
                </p:oleObj>
              </mc:Choice>
              <mc:Fallback>
                <p:oleObj name="Equation" r:id="rId27" imgW="171432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4308475" y="827088"/>
                        <a:ext cx="17145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to 54">
            <a:extLst>
              <a:ext uri="{FF2B5EF4-FFF2-40B4-BE49-F238E27FC236}">
                <a16:creationId xmlns:a16="http://schemas.microsoft.com/office/drawing/2014/main" xmlns="" id="{61FC9B6D-837A-42D5-945C-99319348DF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962364"/>
              </p:ext>
            </p:extLst>
          </p:nvPr>
        </p:nvGraphicFramePr>
        <p:xfrm>
          <a:off x="5849938" y="1214438"/>
          <a:ext cx="9906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61" name="Equation" r:id="rId29" imgW="990360" imgH="266400" progId="Equation.DSMT4">
                  <p:embed/>
                </p:oleObj>
              </mc:Choice>
              <mc:Fallback>
                <p:oleObj name="Equation" r:id="rId29" imgW="9903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5849938" y="1214438"/>
                        <a:ext cx="9906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9570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3" t="43447" r="32287" b="39411"/>
          <a:stretch/>
        </p:blipFill>
        <p:spPr bwMode="auto">
          <a:xfrm>
            <a:off x="1226274" y="1519599"/>
            <a:ext cx="6912768" cy="191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de seta reta 4"/>
          <p:cNvCxnSpPr/>
          <p:nvPr/>
        </p:nvCxnSpPr>
        <p:spPr>
          <a:xfrm>
            <a:off x="4682658" y="799519"/>
            <a:ext cx="0" cy="72008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990978"/>
              </p:ext>
            </p:extLst>
          </p:nvPr>
        </p:nvGraphicFramePr>
        <p:xfrm>
          <a:off x="3931482" y="97276"/>
          <a:ext cx="1502351" cy="68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" name="Equation" r:id="rId4" imgW="558720" imgH="253800" progId="Equation.DSMT4">
                  <p:embed/>
                </p:oleObj>
              </mc:Choice>
              <mc:Fallback>
                <p:oleObj name="Equation" r:id="rId4" imgW="5587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31482" y="97276"/>
                        <a:ext cx="1502351" cy="682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697172"/>
              </p:ext>
            </p:extLst>
          </p:nvPr>
        </p:nvGraphicFramePr>
        <p:xfrm>
          <a:off x="1077757" y="3573016"/>
          <a:ext cx="7209801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5" name="Equation" r:id="rId6" imgW="4520880" imgH="406080" progId="Equation.DSMT4">
                  <p:embed/>
                </p:oleObj>
              </mc:Choice>
              <mc:Fallback>
                <p:oleObj name="Equation" r:id="rId6" imgW="452088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77757" y="3573016"/>
                        <a:ext cx="7209801" cy="648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909549"/>
              </p:ext>
            </p:extLst>
          </p:nvPr>
        </p:nvGraphicFramePr>
        <p:xfrm>
          <a:off x="35495" y="4437112"/>
          <a:ext cx="9073009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6" name="Equation" r:id="rId8" imgW="7657920" imgH="850680" progId="Equation.DSMT4">
                  <p:embed/>
                </p:oleObj>
              </mc:Choice>
              <mc:Fallback>
                <p:oleObj name="Equation" r:id="rId8" imgW="7657920" imgH="850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495" y="4437112"/>
                        <a:ext cx="9073009" cy="1008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Elipse 8"/>
          <p:cNvSpPr/>
          <p:nvPr/>
        </p:nvSpPr>
        <p:spPr>
          <a:xfrm>
            <a:off x="1619688" y="1844824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136119"/>
              </p:ext>
            </p:extLst>
          </p:nvPr>
        </p:nvGraphicFramePr>
        <p:xfrm>
          <a:off x="1358580" y="1999531"/>
          <a:ext cx="261108" cy="304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7" name="Equation" r:id="rId10" imgW="152280" imgH="177480" progId="Equation.DSMT4">
                  <p:embed/>
                </p:oleObj>
              </mc:Choice>
              <mc:Fallback>
                <p:oleObj name="Equation" r:id="rId10" imgW="152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358580" y="1999531"/>
                        <a:ext cx="261108" cy="3046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611560" y="522920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Substituindo-se o resultado-1 na Equação-1 encontra-se         :</a:t>
            </a:r>
          </a:p>
        </p:txBody>
      </p:sp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948756"/>
              </p:ext>
            </p:extLst>
          </p:nvPr>
        </p:nvGraphicFramePr>
        <p:xfrm>
          <a:off x="5900241" y="5208666"/>
          <a:ext cx="471959" cy="410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8" name="Equation" r:id="rId12" imgW="291960" imgH="253800" progId="Equation.DSMT4">
                  <p:embed/>
                </p:oleObj>
              </mc:Choice>
              <mc:Fallback>
                <p:oleObj name="Equation" r:id="rId12" imgW="2919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900241" y="5208666"/>
                        <a:ext cx="471959" cy="4103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xmlns="" id="{F026AE9F-5574-48D5-B643-1CA4A9EC4888}"/>
              </a:ext>
            </a:extLst>
          </p:cNvPr>
          <p:cNvCxnSpPr/>
          <p:nvPr/>
        </p:nvCxnSpPr>
        <p:spPr>
          <a:xfrm>
            <a:off x="1563217" y="908720"/>
            <a:ext cx="12241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E318F202-6E0D-4D1E-A5F9-774F058B2EC2}"/>
              </a:ext>
            </a:extLst>
          </p:cNvPr>
          <p:cNvSpPr/>
          <p:nvPr/>
        </p:nvSpPr>
        <p:spPr>
          <a:xfrm>
            <a:off x="1563233" y="836712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xmlns="" id="{13B20260-5964-4027-B582-4CEFE299EB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486720"/>
              </p:ext>
            </p:extLst>
          </p:nvPr>
        </p:nvGraphicFramePr>
        <p:xfrm>
          <a:off x="2499321" y="548680"/>
          <a:ext cx="344487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9" name="Equation" r:id="rId14" imgW="344546" imgH="379454" progId="Equation.DSMT4">
                  <p:embed/>
                </p:oleObj>
              </mc:Choice>
              <mc:Fallback>
                <p:oleObj name="Equation" r:id="rId14" imgW="344546" imgH="37945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499321" y="548680"/>
                        <a:ext cx="344487" cy="379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xmlns="" id="{3FFBFE08-8853-4A37-9B6D-B084200E4B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8531746"/>
              </p:ext>
            </p:extLst>
          </p:nvPr>
        </p:nvGraphicFramePr>
        <p:xfrm>
          <a:off x="1539181" y="509619"/>
          <a:ext cx="260993" cy="301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0" name="Equation" r:id="rId16" imgW="152651" imgH="176766" progId="Equation.DSMT4">
                  <p:embed/>
                </p:oleObj>
              </mc:Choice>
              <mc:Fallback>
                <p:oleObj name="Equation" r:id="rId16" imgW="152651" imgH="17676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39181" y="509619"/>
                        <a:ext cx="260993" cy="3017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150894"/>
              </p:ext>
            </p:extLst>
          </p:nvPr>
        </p:nvGraphicFramePr>
        <p:xfrm>
          <a:off x="971600" y="5598532"/>
          <a:ext cx="7106337" cy="1124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1" name="Equation" r:id="rId18" imgW="5295600" imgH="838080" progId="Equation.DSMT4">
                  <p:embed/>
                </p:oleObj>
              </mc:Choice>
              <mc:Fallback>
                <p:oleObj name="Equation" r:id="rId18" imgW="529560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71600" y="5598532"/>
                        <a:ext cx="7106337" cy="11247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88609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21B2BEFE-7D41-49D8-A74C-14FCDD761021}"/>
              </a:ext>
            </a:extLst>
          </p:cNvPr>
          <p:cNvSpPr txBox="1"/>
          <p:nvPr/>
        </p:nvSpPr>
        <p:spPr>
          <a:xfrm>
            <a:off x="4023463" y="-117721"/>
            <a:ext cx="12241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dirty="0"/>
              <a:t>DCL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10F5ED47-6333-4DF2-8CEA-01D9575C9406}"/>
              </a:ext>
            </a:extLst>
          </p:cNvPr>
          <p:cNvSpPr/>
          <p:nvPr/>
        </p:nvSpPr>
        <p:spPr>
          <a:xfrm>
            <a:off x="1979712" y="2045246"/>
            <a:ext cx="504056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xmlns="" id="{91768F8D-98F9-4326-9F43-0BF40E7BC7F7}"/>
              </a:ext>
            </a:extLst>
          </p:cNvPr>
          <p:cNvCxnSpPr/>
          <p:nvPr/>
        </p:nvCxnSpPr>
        <p:spPr>
          <a:xfrm flipV="1">
            <a:off x="3275856" y="2276872"/>
            <a:ext cx="0" cy="108012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xmlns="" id="{D13306EC-3B08-4735-BAD4-A03073668935}"/>
              </a:ext>
            </a:extLst>
          </p:cNvPr>
          <p:cNvCxnSpPr/>
          <p:nvPr/>
        </p:nvCxnSpPr>
        <p:spPr>
          <a:xfrm flipV="1">
            <a:off x="5724128" y="2276872"/>
            <a:ext cx="0" cy="108012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xmlns="" id="{09BA0F66-000C-49F1-855C-7D912E6BED1E}"/>
              </a:ext>
            </a:extLst>
          </p:cNvPr>
          <p:cNvCxnSpPr/>
          <p:nvPr/>
        </p:nvCxnSpPr>
        <p:spPr>
          <a:xfrm>
            <a:off x="1979712" y="2276872"/>
            <a:ext cx="0" cy="108012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xmlns="" id="{75B3088A-D331-427B-998F-9AD3213C4A6C}"/>
              </a:ext>
            </a:extLst>
          </p:cNvPr>
          <p:cNvCxnSpPr/>
          <p:nvPr/>
        </p:nvCxnSpPr>
        <p:spPr>
          <a:xfrm>
            <a:off x="7028656" y="2276872"/>
            <a:ext cx="0" cy="108012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D8A5A161-A81E-4B16-A72E-E9969FD8A1AE}"/>
              </a:ext>
            </a:extLst>
          </p:cNvPr>
          <p:cNvSpPr/>
          <p:nvPr/>
        </p:nvSpPr>
        <p:spPr>
          <a:xfrm>
            <a:off x="3203864" y="2060848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xmlns="" id="{601EF31B-CA58-47C3-BFB7-6952935AB931}"/>
              </a:ext>
            </a:extLst>
          </p:cNvPr>
          <p:cNvSpPr/>
          <p:nvPr/>
        </p:nvSpPr>
        <p:spPr>
          <a:xfrm>
            <a:off x="5652136" y="2060848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8DBA995C-7DFF-4EB1-B014-855DDA43B183}"/>
              </a:ext>
            </a:extLst>
          </p:cNvPr>
          <p:cNvSpPr/>
          <p:nvPr/>
        </p:nvSpPr>
        <p:spPr>
          <a:xfrm>
            <a:off x="1907704" y="2060848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xmlns="" id="{777D7DA0-4A0B-4030-B18F-CCF652B50040}"/>
              </a:ext>
            </a:extLst>
          </p:cNvPr>
          <p:cNvSpPr/>
          <p:nvPr/>
        </p:nvSpPr>
        <p:spPr>
          <a:xfrm>
            <a:off x="6948280" y="2060848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xmlns="" id="{43885BC5-7A8B-4F16-AD82-A7601DB4B6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5751545"/>
              </p:ext>
            </p:extLst>
          </p:nvPr>
        </p:nvGraphicFramePr>
        <p:xfrm>
          <a:off x="3319080" y="1551261"/>
          <a:ext cx="31432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72" name="Equation" r:id="rId3" imgW="152280" imgH="164880" progId="Equation.DSMT4">
                  <p:embed/>
                </p:oleObj>
              </mc:Choice>
              <mc:Fallback>
                <p:oleObj name="Equation" r:id="rId3" imgW="152280" imgH="164880" progId="Equation.DSMT4">
                  <p:embed/>
                  <p:pic>
                    <p:nvPicPr>
                      <p:cNvPr id="21" name="Objeto 20">
                        <a:extLst>
                          <a:ext uri="{FF2B5EF4-FFF2-40B4-BE49-F238E27FC236}">
                            <a16:creationId xmlns:a16="http://schemas.microsoft.com/office/drawing/2014/main" xmlns="" id="{FA35D681-2FED-49DF-9C18-DE477784F6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19080" y="1551261"/>
                        <a:ext cx="314325" cy="33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xmlns="" id="{37CB7B75-7B56-4947-BA8D-C7D8B9DCEA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068760"/>
              </p:ext>
            </p:extLst>
          </p:nvPr>
        </p:nvGraphicFramePr>
        <p:xfrm>
          <a:off x="5619749" y="1693862"/>
          <a:ext cx="314325" cy="340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73" name="Equation" r:id="rId5" imgW="152280" imgH="164880" progId="Equation.DSMT4">
                  <p:embed/>
                </p:oleObj>
              </mc:Choice>
              <mc:Fallback>
                <p:oleObj name="Equation" r:id="rId5" imgW="152280" imgH="164880" progId="Equation.DSMT4">
                  <p:embed/>
                  <p:pic>
                    <p:nvPicPr>
                      <p:cNvPr id="22" name="Objeto 21">
                        <a:extLst>
                          <a:ext uri="{FF2B5EF4-FFF2-40B4-BE49-F238E27FC236}">
                            <a16:creationId xmlns:a16="http://schemas.microsoft.com/office/drawing/2014/main" xmlns="" id="{0B2C593A-11D7-47E7-8E05-107F19A5AF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19749" y="1693862"/>
                        <a:ext cx="314325" cy="3405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xmlns="" id="{C2B253BA-DA22-476C-8329-A225E5631E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0186562"/>
              </p:ext>
            </p:extLst>
          </p:nvPr>
        </p:nvGraphicFramePr>
        <p:xfrm>
          <a:off x="1903413" y="1681162"/>
          <a:ext cx="314324" cy="366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74" name="Equation" r:id="rId7" imgW="152280" imgH="177480" progId="Equation.DSMT4">
                  <p:embed/>
                </p:oleObj>
              </mc:Choice>
              <mc:Fallback>
                <p:oleObj name="Equation" r:id="rId7" imgW="152280" imgH="177480" progId="Equation.DSMT4">
                  <p:embed/>
                  <p:pic>
                    <p:nvPicPr>
                      <p:cNvPr id="23" name="Objeto 22">
                        <a:extLst>
                          <a:ext uri="{FF2B5EF4-FFF2-40B4-BE49-F238E27FC236}">
                            <a16:creationId xmlns:a16="http://schemas.microsoft.com/office/drawing/2014/main" xmlns="" id="{3CF977D3-2247-4898-B52F-BF77E4090E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03413" y="1681162"/>
                        <a:ext cx="314324" cy="3667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xmlns="" id="{701903AB-3912-4B1D-A42D-C4959F2BF3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709599"/>
              </p:ext>
            </p:extLst>
          </p:nvPr>
        </p:nvGraphicFramePr>
        <p:xfrm>
          <a:off x="7160563" y="1633474"/>
          <a:ext cx="314324" cy="314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75" name="Equation" r:id="rId9" imgW="164880" imgH="164880" progId="Equation.DSMT4">
                  <p:embed/>
                </p:oleObj>
              </mc:Choice>
              <mc:Fallback>
                <p:oleObj name="Equation" r:id="rId9" imgW="164880" imgH="164880" progId="Equation.DSMT4">
                  <p:embed/>
                  <p:pic>
                    <p:nvPicPr>
                      <p:cNvPr id="24" name="Objeto 23">
                        <a:extLst>
                          <a:ext uri="{FF2B5EF4-FFF2-40B4-BE49-F238E27FC236}">
                            <a16:creationId xmlns:a16="http://schemas.microsoft.com/office/drawing/2014/main" xmlns="" id="{D4664FE1-1005-40A8-9DDF-5297424C05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160563" y="1633474"/>
                        <a:ext cx="314324" cy="3143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to 18">
            <a:extLst>
              <a:ext uri="{FF2B5EF4-FFF2-40B4-BE49-F238E27FC236}">
                <a16:creationId xmlns:a16="http://schemas.microsoft.com/office/drawing/2014/main" xmlns="" id="{C7730F36-F5A6-44AC-AF82-AC3DDDDB32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401288"/>
              </p:ext>
            </p:extLst>
          </p:nvPr>
        </p:nvGraphicFramePr>
        <p:xfrm>
          <a:off x="2834696" y="3394769"/>
          <a:ext cx="1125206" cy="450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76" name="Equation" r:id="rId11" imgW="507960" imgH="203040" progId="Equation.DSMT4">
                  <p:embed/>
                </p:oleObj>
              </mc:Choice>
              <mc:Fallback>
                <p:oleObj name="Equation" r:id="rId11" imgW="507960" imgH="203040" progId="Equation.DSMT4">
                  <p:embed/>
                  <p:pic>
                    <p:nvPicPr>
                      <p:cNvPr id="26" name="Objeto 25">
                        <a:extLst>
                          <a:ext uri="{FF2B5EF4-FFF2-40B4-BE49-F238E27FC236}">
                            <a16:creationId xmlns:a16="http://schemas.microsoft.com/office/drawing/2014/main" xmlns="" id="{DBD1ED2D-F17F-45E2-B36B-406FDC6F3F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834696" y="3394769"/>
                        <a:ext cx="1125206" cy="4500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xmlns="" id="{50503D19-7455-449C-A984-4E66C7A24E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241308"/>
              </p:ext>
            </p:extLst>
          </p:nvPr>
        </p:nvGraphicFramePr>
        <p:xfrm>
          <a:off x="5247599" y="3359719"/>
          <a:ext cx="1097073" cy="450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77" name="Equation" r:id="rId13" imgW="495000" imgH="203040" progId="Equation.DSMT4">
                  <p:embed/>
                </p:oleObj>
              </mc:Choice>
              <mc:Fallback>
                <p:oleObj name="Equation" r:id="rId13" imgW="495000" imgH="203040" progId="Equation.DSMT4">
                  <p:embed/>
                  <p:pic>
                    <p:nvPicPr>
                      <p:cNvPr id="27" name="Objeto 26">
                        <a:extLst>
                          <a:ext uri="{FF2B5EF4-FFF2-40B4-BE49-F238E27FC236}">
                            <a16:creationId xmlns:a16="http://schemas.microsoft.com/office/drawing/2014/main" xmlns="" id="{66F41C91-B716-474B-A901-F95EC7B720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247599" y="3359719"/>
                        <a:ext cx="1097073" cy="4500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to 20">
            <a:extLst>
              <a:ext uri="{FF2B5EF4-FFF2-40B4-BE49-F238E27FC236}">
                <a16:creationId xmlns:a16="http://schemas.microsoft.com/office/drawing/2014/main" xmlns="" id="{1A7A670D-F855-492B-BCB3-3CE5675FE0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565621"/>
              </p:ext>
            </p:extLst>
          </p:nvPr>
        </p:nvGraphicFramePr>
        <p:xfrm>
          <a:off x="1239838" y="3409950"/>
          <a:ext cx="132715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78" name="Equation" r:id="rId15" imgW="749160" imgH="253800" progId="Equation.DSMT4">
                  <p:embed/>
                </p:oleObj>
              </mc:Choice>
              <mc:Fallback>
                <p:oleObj name="Equation" r:id="rId15" imgW="749160" imgH="253800" progId="Equation.DSMT4">
                  <p:embed/>
                  <p:pic>
                    <p:nvPicPr>
                      <p:cNvPr id="28" name="Objeto 27">
                        <a:extLst>
                          <a:ext uri="{FF2B5EF4-FFF2-40B4-BE49-F238E27FC236}">
                            <a16:creationId xmlns:a16="http://schemas.microsoft.com/office/drawing/2014/main" xmlns="" id="{769D97C9-A115-4A7B-9CC5-F57DFF9B57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239838" y="3409950"/>
                        <a:ext cx="1327150" cy="45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o 21">
            <a:extLst>
              <a:ext uri="{FF2B5EF4-FFF2-40B4-BE49-F238E27FC236}">
                <a16:creationId xmlns:a16="http://schemas.microsoft.com/office/drawing/2014/main" xmlns="" id="{10A38056-1795-446D-AE73-632CA001C6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3455821"/>
              </p:ext>
            </p:extLst>
          </p:nvPr>
        </p:nvGraphicFramePr>
        <p:xfrm>
          <a:off x="6642121" y="3352551"/>
          <a:ext cx="1530279" cy="450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79" name="Equation" r:id="rId17" imgW="863280" imgH="253800" progId="Equation.DSMT4">
                  <p:embed/>
                </p:oleObj>
              </mc:Choice>
              <mc:Fallback>
                <p:oleObj name="Equation" r:id="rId17" imgW="863280" imgH="253800" progId="Equation.DSMT4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xmlns="" id="{88CFE689-3FDE-4A00-AE54-24B2A57FB2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642121" y="3352551"/>
                        <a:ext cx="1530279" cy="4500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xmlns="" id="{9C54F942-B75A-480F-8426-B3EB4F6861AE}"/>
              </a:ext>
            </a:extLst>
          </p:cNvPr>
          <p:cNvCxnSpPr>
            <a:cxnSpLocks/>
          </p:cNvCxnSpPr>
          <p:nvPr/>
        </p:nvCxnSpPr>
        <p:spPr>
          <a:xfrm flipV="1">
            <a:off x="7086218" y="2117254"/>
            <a:ext cx="886500" cy="13937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to 23">
            <a:extLst>
              <a:ext uri="{FF2B5EF4-FFF2-40B4-BE49-F238E27FC236}">
                <a16:creationId xmlns:a16="http://schemas.microsoft.com/office/drawing/2014/main" xmlns="" id="{F49126D9-DD63-4570-8D0A-C9B2DCE2F9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825854"/>
              </p:ext>
            </p:extLst>
          </p:nvPr>
        </p:nvGraphicFramePr>
        <p:xfrm>
          <a:off x="7935268" y="2156374"/>
          <a:ext cx="330280" cy="390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80" name="Equation" r:id="rId19" imgW="139680" imgH="164880" progId="Equation.DSMT4">
                  <p:embed/>
                </p:oleObj>
              </mc:Choice>
              <mc:Fallback>
                <p:oleObj name="Equation" r:id="rId19" imgW="139680" imgH="164880" progId="Equation.DSMT4">
                  <p:embed/>
                  <p:pic>
                    <p:nvPicPr>
                      <p:cNvPr id="32" name="Objeto 31">
                        <a:extLst>
                          <a:ext uri="{FF2B5EF4-FFF2-40B4-BE49-F238E27FC236}">
                            <a16:creationId xmlns:a16="http://schemas.microsoft.com/office/drawing/2014/main" xmlns="" id="{D71AAC73-1BF0-4392-9D56-7FD83BC612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935268" y="2156374"/>
                        <a:ext cx="330280" cy="390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to 24">
            <a:extLst>
              <a:ext uri="{FF2B5EF4-FFF2-40B4-BE49-F238E27FC236}">
                <a16:creationId xmlns:a16="http://schemas.microsoft.com/office/drawing/2014/main" xmlns="" id="{F4E0D87D-AB93-4A2F-BAF7-64D955A126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284933"/>
              </p:ext>
            </p:extLst>
          </p:nvPr>
        </p:nvGraphicFramePr>
        <p:xfrm>
          <a:off x="7035417" y="1040801"/>
          <a:ext cx="238026" cy="238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81" name="Equation" r:id="rId21" imgW="126720" imgH="126720" progId="Equation.DSMT4">
                  <p:embed/>
                </p:oleObj>
              </mc:Choice>
              <mc:Fallback>
                <p:oleObj name="Equation" r:id="rId21" imgW="126720" imgH="126720" progId="Equation.DSMT4">
                  <p:embed/>
                  <p:pic>
                    <p:nvPicPr>
                      <p:cNvPr id="33" name="Objeto 32">
                        <a:extLst>
                          <a:ext uri="{FF2B5EF4-FFF2-40B4-BE49-F238E27FC236}">
                            <a16:creationId xmlns:a16="http://schemas.microsoft.com/office/drawing/2014/main" xmlns="" id="{8D9F6517-61C2-4FA5-A321-00E64EAA60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035417" y="1040801"/>
                        <a:ext cx="238026" cy="2380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xmlns="" id="{E627C57C-286A-4CEC-A0F7-FC33C877C9A9}"/>
              </a:ext>
            </a:extLst>
          </p:cNvPr>
          <p:cNvCxnSpPr>
            <a:cxnSpLocks/>
          </p:cNvCxnSpPr>
          <p:nvPr/>
        </p:nvCxnSpPr>
        <p:spPr>
          <a:xfrm flipV="1">
            <a:off x="1979704" y="620688"/>
            <a:ext cx="0" cy="1012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xmlns="" id="{36A15890-4112-4EB5-8C4E-C834574C7B6D}"/>
              </a:ext>
            </a:extLst>
          </p:cNvPr>
          <p:cNvCxnSpPr>
            <a:cxnSpLocks/>
          </p:cNvCxnSpPr>
          <p:nvPr/>
        </p:nvCxnSpPr>
        <p:spPr>
          <a:xfrm flipV="1">
            <a:off x="5714455" y="1287310"/>
            <a:ext cx="0" cy="3938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xmlns="" id="{0F4B9247-9D50-4272-BE87-935B23CB2C85}"/>
              </a:ext>
            </a:extLst>
          </p:cNvPr>
          <p:cNvCxnSpPr>
            <a:cxnSpLocks/>
          </p:cNvCxnSpPr>
          <p:nvPr/>
        </p:nvCxnSpPr>
        <p:spPr>
          <a:xfrm flipH="1" flipV="1">
            <a:off x="7028656" y="620688"/>
            <a:ext cx="10440" cy="1060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xmlns="" id="{619E221F-8F56-494B-830C-AA8C68B55674}"/>
              </a:ext>
            </a:extLst>
          </p:cNvPr>
          <p:cNvCxnSpPr>
            <a:cxnSpLocks/>
          </p:cNvCxnSpPr>
          <p:nvPr/>
        </p:nvCxnSpPr>
        <p:spPr>
          <a:xfrm>
            <a:off x="1979704" y="791815"/>
            <a:ext cx="504056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xmlns="" id="{C2741483-598C-4149-9BDA-9A3624DBF3E3}"/>
              </a:ext>
            </a:extLst>
          </p:cNvPr>
          <p:cNvCxnSpPr>
            <a:cxnSpLocks/>
          </p:cNvCxnSpPr>
          <p:nvPr/>
        </p:nvCxnSpPr>
        <p:spPr>
          <a:xfrm flipH="1" flipV="1">
            <a:off x="3270636" y="923900"/>
            <a:ext cx="10440" cy="1060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>
            <a:extLst>
              <a:ext uri="{FF2B5EF4-FFF2-40B4-BE49-F238E27FC236}">
                <a16:creationId xmlns:a16="http://schemas.microsoft.com/office/drawing/2014/main" xmlns="" id="{31571E66-4222-4144-B4CC-3223AF992635}"/>
              </a:ext>
            </a:extLst>
          </p:cNvPr>
          <p:cNvCxnSpPr>
            <a:cxnSpLocks/>
          </p:cNvCxnSpPr>
          <p:nvPr/>
        </p:nvCxnSpPr>
        <p:spPr>
          <a:xfrm>
            <a:off x="3281076" y="1052736"/>
            <a:ext cx="374758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xmlns="" id="{86337879-1BBC-4762-8612-16198BDF8AF4}"/>
              </a:ext>
            </a:extLst>
          </p:cNvPr>
          <p:cNvCxnSpPr>
            <a:cxnSpLocks/>
          </p:cNvCxnSpPr>
          <p:nvPr/>
        </p:nvCxnSpPr>
        <p:spPr>
          <a:xfrm flipV="1">
            <a:off x="7035417" y="1287310"/>
            <a:ext cx="0" cy="79208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>
            <a:extLst>
              <a:ext uri="{FF2B5EF4-FFF2-40B4-BE49-F238E27FC236}">
                <a16:creationId xmlns:a16="http://schemas.microsoft.com/office/drawing/2014/main" xmlns="" id="{C489438E-0284-4F00-9CCA-D4051E953776}"/>
              </a:ext>
            </a:extLst>
          </p:cNvPr>
          <p:cNvCxnSpPr>
            <a:cxnSpLocks/>
          </p:cNvCxnSpPr>
          <p:nvPr/>
        </p:nvCxnSpPr>
        <p:spPr>
          <a:xfrm>
            <a:off x="5714455" y="1480332"/>
            <a:ext cx="1305817" cy="390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bjeto 33">
            <a:extLst>
              <a:ext uri="{FF2B5EF4-FFF2-40B4-BE49-F238E27FC236}">
                <a16:creationId xmlns:a16="http://schemas.microsoft.com/office/drawing/2014/main" xmlns="" id="{56BC4E2F-E938-4FFC-8F0C-E9B148DF4E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0490399"/>
              </p:ext>
            </p:extLst>
          </p:nvPr>
        </p:nvGraphicFramePr>
        <p:xfrm>
          <a:off x="3716338" y="477838"/>
          <a:ext cx="16637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82" name="Equation" r:id="rId23" imgW="1663560" imgH="266400" progId="Equation.DSMT4">
                  <p:embed/>
                </p:oleObj>
              </mc:Choice>
              <mc:Fallback>
                <p:oleObj name="Equation" r:id="rId23" imgW="1663560" imgH="266400" progId="Equation.DSMT4">
                  <p:embed/>
                  <p:pic>
                    <p:nvPicPr>
                      <p:cNvPr id="53" name="Objeto 52">
                        <a:extLst>
                          <a:ext uri="{FF2B5EF4-FFF2-40B4-BE49-F238E27FC236}">
                            <a16:creationId xmlns:a16="http://schemas.microsoft.com/office/drawing/2014/main" xmlns="" id="{2DC61D84-F136-42D7-B02C-595C7796C6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716338" y="477838"/>
                        <a:ext cx="16637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to 34">
            <a:extLst>
              <a:ext uri="{FF2B5EF4-FFF2-40B4-BE49-F238E27FC236}">
                <a16:creationId xmlns:a16="http://schemas.microsoft.com/office/drawing/2014/main" xmlns="" id="{3CD57651-6B6D-4F8D-8F58-2C39FD58FE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645787"/>
              </p:ext>
            </p:extLst>
          </p:nvPr>
        </p:nvGraphicFramePr>
        <p:xfrm>
          <a:off x="4308475" y="827088"/>
          <a:ext cx="17145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83" name="Equation" r:id="rId25" imgW="1714320" imgH="266400" progId="Equation.DSMT4">
                  <p:embed/>
                </p:oleObj>
              </mc:Choice>
              <mc:Fallback>
                <p:oleObj name="Equation" r:id="rId25" imgW="1714320" imgH="266400" progId="Equation.DSMT4">
                  <p:embed/>
                  <p:pic>
                    <p:nvPicPr>
                      <p:cNvPr id="54" name="Objeto 53">
                        <a:extLst>
                          <a:ext uri="{FF2B5EF4-FFF2-40B4-BE49-F238E27FC236}">
                            <a16:creationId xmlns:a16="http://schemas.microsoft.com/office/drawing/2014/main" xmlns="" id="{6DEB7F2C-200D-46DE-9DA5-88364EFC51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308475" y="827088"/>
                        <a:ext cx="17145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to 35">
            <a:extLst>
              <a:ext uri="{FF2B5EF4-FFF2-40B4-BE49-F238E27FC236}">
                <a16:creationId xmlns:a16="http://schemas.microsoft.com/office/drawing/2014/main" xmlns="" id="{D75A810A-CE88-4B09-883C-156BD9DF2F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642787"/>
              </p:ext>
            </p:extLst>
          </p:nvPr>
        </p:nvGraphicFramePr>
        <p:xfrm>
          <a:off x="5849938" y="1214438"/>
          <a:ext cx="9906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84" name="Equation" r:id="rId27" imgW="990360" imgH="266400" progId="Equation.DSMT4">
                  <p:embed/>
                </p:oleObj>
              </mc:Choice>
              <mc:Fallback>
                <p:oleObj name="Equation" r:id="rId27" imgW="990360" imgH="266400" progId="Equation.DSMT4">
                  <p:embed/>
                  <p:pic>
                    <p:nvPicPr>
                      <p:cNvPr id="55" name="Objeto 54">
                        <a:extLst>
                          <a:ext uri="{FF2B5EF4-FFF2-40B4-BE49-F238E27FC236}">
                            <a16:creationId xmlns:a16="http://schemas.microsoft.com/office/drawing/2014/main" xmlns="" id="{61FC9B6D-837A-42D5-945C-99319348DF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849938" y="1214438"/>
                        <a:ext cx="9906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to 36">
            <a:extLst>
              <a:ext uri="{FF2B5EF4-FFF2-40B4-BE49-F238E27FC236}">
                <a16:creationId xmlns:a16="http://schemas.microsoft.com/office/drawing/2014/main" xmlns="" id="{478B4D62-3983-462D-8C2B-5BB7EB3B16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087227"/>
              </p:ext>
            </p:extLst>
          </p:nvPr>
        </p:nvGraphicFramePr>
        <p:xfrm>
          <a:off x="485775" y="3702050"/>
          <a:ext cx="7837488" cy="175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85" name="Equation" r:id="rId29" imgW="6032160" imgH="1346040" progId="Equation.DSMT4">
                  <p:embed/>
                </p:oleObj>
              </mc:Choice>
              <mc:Fallback>
                <p:oleObj name="Equation" r:id="rId29" imgW="6032160" imgH="1346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485775" y="3702050"/>
                        <a:ext cx="7837488" cy="1751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99594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xmlns="" id="{032A5060-B455-4CD0-AB01-E2D92DF405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8661157"/>
              </p:ext>
            </p:extLst>
          </p:nvPr>
        </p:nvGraphicFramePr>
        <p:xfrm>
          <a:off x="899592" y="1268760"/>
          <a:ext cx="6912768" cy="485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7" name="Equation" r:id="rId3" imgW="3491540" imgH="2450608" progId="Equation.DSMT4">
                  <p:embed/>
                </p:oleObj>
              </mc:Choice>
              <mc:Fallback>
                <p:oleObj name="Equation" r:id="rId3" imgW="3491540" imgH="245060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9592" y="1268760"/>
                        <a:ext cx="6912768" cy="485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1C4F9AA8-1DAD-41D2-B49A-303A112E464F}"/>
              </a:ext>
            </a:extLst>
          </p:cNvPr>
          <p:cNvSpPr txBox="1"/>
          <p:nvPr/>
        </p:nvSpPr>
        <p:spPr>
          <a:xfrm>
            <a:off x="1115616" y="260648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Substituindo-se a Eq.-2f na Eq.-1f, temos:</a:t>
            </a:r>
          </a:p>
        </p:txBody>
      </p:sp>
    </p:spTree>
    <p:extLst>
      <p:ext uri="{BB962C8B-B14F-4D97-AF65-F5344CB8AC3E}">
        <p14:creationId xmlns:p14="http://schemas.microsoft.com/office/powerpoint/2010/main" val="10633277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xmlns="" id="{4C3DB5A6-6462-4E4D-A2D4-CAA9D0EF9F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762544"/>
              </p:ext>
            </p:extLst>
          </p:nvPr>
        </p:nvGraphicFramePr>
        <p:xfrm>
          <a:off x="467544" y="548680"/>
          <a:ext cx="8151308" cy="1728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1" name="Equation" r:id="rId3" imgW="3593880" imgH="761760" progId="Equation.DSMT4">
                  <p:embed/>
                </p:oleObj>
              </mc:Choice>
              <mc:Fallback>
                <p:oleObj name="Equation" r:id="rId3" imgW="359388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548680"/>
                        <a:ext cx="8151308" cy="17281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89804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8FEF79F6-185E-4C5F-8EAE-EE3D7E2CE38A}"/>
              </a:ext>
            </a:extLst>
          </p:cNvPr>
          <p:cNvSpPr/>
          <p:nvPr/>
        </p:nvSpPr>
        <p:spPr>
          <a:xfrm>
            <a:off x="1979712" y="2045246"/>
            <a:ext cx="504056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xmlns="" id="{2B9AA35A-D6F1-46CC-BA81-9D4A50CC1BDE}"/>
              </a:ext>
            </a:extLst>
          </p:cNvPr>
          <p:cNvCxnSpPr/>
          <p:nvPr/>
        </p:nvCxnSpPr>
        <p:spPr>
          <a:xfrm flipV="1">
            <a:off x="3275856" y="2276872"/>
            <a:ext cx="0" cy="108012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xmlns="" id="{4200D2F5-590E-44B0-A2D0-FEFC2F1D020D}"/>
              </a:ext>
            </a:extLst>
          </p:cNvPr>
          <p:cNvCxnSpPr/>
          <p:nvPr/>
        </p:nvCxnSpPr>
        <p:spPr>
          <a:xfrm flipV="1">
            <a:off x="5724128" y="2276872"/>
            <a:ext cx="0" cy="108012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xmlns="" id="{61D30AFC-A2A7-4CA0-800E-D53156548B57}"/>
              </a:ext>
            </a:extLst>
          </p:cNvPr>
          <p:cNvCxnSpPr/>
          <p:nvPr/>
        </p:nvCxnSpPr>
        <p:spPr>
          <a:xfrm>
            <a:off x="1979712" y="2276872"/>
            <a:ext cx="0" cy="108012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xmlns="" id="{F58909B2-8EAC-4F5C-8986-07938AA9DCE9}"/>
              </a:ext>
            </a:extLst>
          </p:cNvPr>
          <p:cNvCxnSpPr/>
          <p:nvPr/>
        </p:nvCxnSpPr>
        <p:spPr>
          <a:xfrm>
            <a:off x="7028656" y="2276872"/>
            <a:ext cx="0" cy="108012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ipse 8">
            <a:extLst>
              <a:ext uri="{FF2B5EF4-FFF2-40B4-BE49-F238E27FC236}">
                <a16:creationId xmlns:a16="http://schemas.microsoft.com/office/drawing/2014/main" xmlns="" id="{44168184-A9F2-4859-8AC5-2BF60266D310}"/>
              </a:ext>
            </a:extLst>
          </p:cNvPr>
          <p:cNvSpPr/>
          <p:nvPr/>
        </p:nvSpPr>
        <p:spPr>
          <a:xfrm>
            <a:off x="3203864" y="2060848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60D0242A-2C46-49A3-B16C-7E0EE1649F5D}"/>
              </a:ext>
            </a:extLst>
          </p:cNvPr>
          <p:cNvSpPr/>
          <p:nvPr/>
        </p:nvSpPr>
        <p:spPr>
          <a:xfrm>
            <a:off x="5652136" y="2060848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xmlns="" id="{E6D02A4B-5ABE-4E80-8008-3E356B3EF8A5}"/>
              </a:ext>
            </a:extLst>
          </p:cNvPr>
          <p:cNvSpPr/>
          <p:nvPr/>
        </p:nvSpPr>
        <p:spPr>
          <a:xfrm>
            <a:off x="1907704" y="2060848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8B370F14-46E6-4198-A0B9-1C6B70739D83}"/>
              </a:ext>
            </a:extLst>
          </p:cNvPr>
          <p:cNvSpPr/>
          <p:nvPr/>
        </p:nvSpPr>
        <p:spPr>
          <a:xfrm>
            <a:off x="6948280" y="2060848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xmlns="" id="{053D7AEF-47B6-4935-B92B-FDC3F5DAF9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607364"/>
              </p:ext>
            </p:extLst>
          </p:nvPr>
        </p:nvGraphicFramePr>
        <p:xfrm>
          <a:off x="3319080" y="1551261"/>
          <a:ext cx="31432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0" name="Equation" r:id="rId3" imgW="152280" imgH="164880" progId="Equation.DSMT4">
                  <p:embed/>
                </p:oleObj>
              </mc:Choice>
              <mc:Fallback>
                <p:oleObj name="Equation" r:id="rId3" imgW="152280" imgH="164880" progId="Equation.DSMT4">
                  <p:embed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xmlns="" id="{43885BC5-7A8B-4F16-AD82-A7601DB4B6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19080" y="1551261"/>
                        <a:ext cx="314325" cy="33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xmlns="" id="{AF185C14-5E70-451E-BAB6-658355D626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371544"/>
              </p:ext>
            </p:extLst>
          </p:nvPr>
        </p:nvGraphicFramePr>
        <p:xfrm>
          <a:off x="5619749" y="1693862"/>
          <a:ext cx="314325" cy="340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1" name="Equation" r:id="rId5" imgW="152280" imgH="164880" progId="Equation.DSMT4">
                  <p:embed/>
                </p:oleObj>
              </mc:Choice>
              <mc:Fallback>
                <p:oleObj name="Equation" r:id="rId5" imgW="152280" imgH="164880" progId="Equation.DSMT4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xmlns="" id="{37CB7B75-7B56-4947-BA8D-C7D8B9DCEA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19749" y="1693862"/>
                        <a:ext cx="314325" cy="3405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xmlns="" id="{D8422F27-39CF-416B-B7A6-38CB360C8E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979460"/>
              </p:ext>
            </p:extLst>
          </p:nvPr>
        </p:nvGraphicFramePr>
        <p:xfrm>
          <a:off x="1903413" y="1681162"/>
          <a:ext cx="314324" cy="366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2" name="Equation" r:id="rId7" imgW="152280" imgH="177480" progId="Equation.DSMT4">
                  <p:embed/>
                </p:oleObj>
              </mc:Choice>
              <mc:Fallback>
                <p:oleObj name="Equation" r:id="rId7" imgW="152280" imgH="177480" progId="Equation.DSMT4">
                  <p:embed/>
                  <p:pic>
                    <p:nvPicPr>
                      <p:cNvPr id="16" name="Objeto 15">
                        <a:extLst>
                          <a:ext uri="{FF2B5EF4-FFF2-40B4-BE49-F238E27FC236}">
                            <a16:creationId xmlns:a16="http://schemas.microsoft.com/office/drawing/2014/main" xmlns="" id="{C2B253BA-DA22-476C-8329-A225E5631E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03413" y="1681162"/>
                        <a:ext cx="314324" cy="3667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xmlns="" id="{759B6B15-DDA3-4CBE-88D3-4F9BD918D8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282593"/>
              </p:ext>
            </p:extLst>
          </p:nvPr>
        </p:nvGraphicFramePr>
        <p:xfrm>
          <a:off x="7160563" y="1633474"/>
          <a:ext cx="314324" cy="314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3" name="Equation" r:id="rId9" imgW="164880" imgH="164880" progId="Equation.DSMT4">
                  <p:embed/>
                </p:oleObj>
              </mc:Choice>
              <mc:Fallback>
                <p:oleObj name="Equation" r:id="rId9" imgW="164880" imgH="164880" progId="Equation.DSMT4">
                  <p:embed/>
                  <p:pic>
                    <p:nvPicPr>
                      <p:cNvPr id="17" name="Objeto 16">
                        <a:extLst>
                          <a:ext uri="{FF2B5EF4-FFF2-40B4-BE49-F238E27FC236}">
                            <a16:creationId xmlns:a16="http://schemas.microsoft.com/office/drawing/2014/main" xmlns="" id="{701903AB-3912-4B1D-A42D-C4959F2BF3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160563" y="1633474"/>
                        <a:ext cx="314324" cy="3143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xmlns="" id="{3FC8FBD2-ABF0-49F0-83D6-948D377470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4399265"/>
              </p:ext>
            </p:extLst>
          </p:nvPr>
        </p:nvGraphicFramePr>
        <p:xfrm>
          <a:off x="2834696" y="3394769"/>
          <a:ext cx="1125206" cy="450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4" name="Equation" r:id="rId11" imgW="507960" imgH="203040" progId="Equation.DSMT4">
                  <p:embed/>
                </p:oleObj>
              </mc:Choice>
              <mc:Fallback>
                <p:oleObj name="Equation" r:id="rId11" imgW="507960" imgH="203040" progId="Equation.DSMT4">
                  <p:embed/>
                  <p:pic>
                    <p:nvPicPr>
                      <p:cNvPr id="19" name="Objeto 18">
                        <a:extLst>
                          <a:ext uri="{FF2B5EF4-FFF2-40B4-BE49-F238E27FC236}">
                            <a16:creationId xmlns:a16="http://schemas.microsoft.com/office/drawing/2014/main" xmlns="" id="{C7730F36-F5A6-44AC-AF82-AC3DDDDB32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834696" y="3394769"/>
                        <a:ext cx="1125206" cy="4500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o 17">
            <a:extLst>
              <a:ext uri="{FF2B5EF4-FFF2-40B4-BE49-F238E27FC236}">
                <a16:creationId xmlns:a16="http://schemas.microsoft.com/office/drawing/2014/main" xmlns="" id="{810AEA2F-258E-4127-99CF-2C315346A8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9587969"/>
              </p:ext>
            </p:extLst>
          </p:nvPr>
        </p:nvGraphicFramePr>
        <p:xfrm>
          <a:off x="5247599" y="3359719"/>
          <a:ext cx="1097073" cy="450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5" name="Equation" r:id="rId13" imgW="495000" imgH="203040" progId="Equation.DSMT4">
                  <p:embed/>
                </p:oleObj>
              </mc:Choice>
              <mc:Fallback>
                <p:oleObj name="Equation" r:id="rId13" imgW="495000" imgH="203040" progId="Equation.DSMT4">
                  <p:embed/>
                  <p:pic>
                    <p:nvPicPr>
                      <p:cNvPr id="20" name="Objeto 19">
                        <a:extLst>
                          <a:ext uri="{FF2B5EF4-FFF2-40B4-BE49-F238E27FC236}">
                            <a16:creationId xmlns:a16="http://schemas.microsoft.com/office/drawing/2014/main" xmlns="" id="{50503D19-7455-449C-A984-4E66C7A24E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247599" y="3359719"/>
                        <a:ext cx="1097073" cy="4500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to 18">
            <a:extLst>
              <a:ext uri="{FF2B5EF4-FFF2-40B4-BE49-F238E27FC236}">
                <a16:creationId xmlns:a16="http://schemas.microsoft.com/office/drawing/2014/main" xmlns="" id="{11BC01DF-69E0-4665-9A58-63C7C7F8C5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61468"/>
              </p:ext>
            </p:extLst>
          </p:nvPr>
        </p:nvGraphicFramePr>
        <p:xfrm>
          <a:off x="1239838" y="3409950"/>
          <a:ext cx="132715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6" name="Equation" r:id="rId15" imgW="749160" imgH="253800" progId="Equation.DSMT4">
                  <p:embed/>
                </p:oleObj>
              </mc:Choice>
              <mc:Fallback>
                <p:oleObj name="Equation" r:id="rId15" imgW="749160" imgH="253800" progId="Equation.DSMT4">
                  <p:embed/>
                  <p:pic>
                    <p:nvPicPr>
                      <p:cNvPr id="21" name="Objeto 20">
                        <a:extLst>
                          <a:ext uri="{FF2B5EF4-FFF2-40B4-BE49-F238E27FC236}">
                            <a16:creationId xmlns:a16="http://schemas.microsoft.com/office/drawing/2014/main" xmlns="" id="{1A7A670D-F855-492B-BCB3-3CE5675FE0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239838" y="3409950"/>
                        <a:ext cx="1327150" cy="45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xmlns="" id="{F1F89025-AE23-4D83-A485-0416F471B0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670688"/>
              </p:ext>
            </p:extLst>
          </p:nvPr>
        </p:nvGraphicFramePr>
        <p:xfrm>
          <a:off x="6642121" y="3352551"/>
          <a:ext cx="1530279" cy="450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7" name="Equation" r:id="rId17" imgW="863280" imgH="253800" progId="Equation.DSMT4">
                  <p:embed/>
                </p:oleObj>
              </mc:Choice>
              <mc:Fallback>
                <p:oleObj name="Equation" r:id="rId17" imgW="863280" imgH="253800" progId="Equation.DSMT4">
                  <p:embed/>
                  <p:pic>
                    <p:nvPicPr>
                      <p:cNvPr id="22" name="Objeto 21">
                        <a:extLst>
                          <a:ext uri="{FF2B5EF4-FFF2-40B4-BE49-F238E27FC236}">
                            <a16:creationId xmlns:a16="http://schemas.microsoft.com/office/drawing/2014/main" xmlns="" id="{10A38056-1795-446D-AE73-632CA001C6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642121" y="3352551"/>
                        <a:ext cx="1530279" cy="4500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xmlns="" id="{D5FFF417-328D-453D-9862-46738095FB5F}"/>
              </a:ext>
            </a:extLst>
          </p:cNvPr>
          <p:cNvCxnSpPr>
            <a:cxnSpLocks/>
          </p:cNvCxnSpPr>
          <p:nvPr/>
        </p:nvCxnSpPr>
        <p:spPr>
          <a:xfrm flipV="1">
            <a:off x="7086218" y="2117254"/>
            <a:ext cx="886500" cy="13937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to 21">
            <a:extLst>
              <a:ext uri="{FF2B5EF4-FFF2-40B4-BE49-F238E27FC236}">
                <a16:creationId xmlns:a16="http://schemas.microsoft.com/office/drawing/2014/main" xmlns="" id="{59F015F4-B1AB-4D5D-8E4E-EDE3F04A24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767269"/>
              </p:ext>
            </p:extLst>
          </p:nvPr>
        </p:nvGraphicFramePr>
        <p:xfrm>
          <a:off x="7935268" y="2156374"/>
          <a:ext cx="330280" cy="390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8" name="Equation" r:id="rId19" imgW="139680" imgH="164880" progId="Equation.DSMT4">
                  <p:embed/>
                </p:oleObj>
              </mc:Choice>
              <mc:Fallback>
                <p:oleObj name="Equation" r:id="rId19" imgW="139680" imgH="164880" progId="Equation.DSMT4">
                  <p:embed/>
                  <p:pic>
                    <p:nvPicPr>
                      <p:cNvPr id="24" name="Objeto 23">
                        <a:extLst>
                          <a:ext uri="{FF2B5EF4-FFF2-40B4-BE49-F238E27FC236}">
                            <a16:creationId xmlns:a16="http://schemas.microsoft.com/office/drawing/2014/main" xmlns="" id="{F49126D9-DD63-4570-8D0A-C9B2DCE2F9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935268" y="2156374"/>
                        <a:ext cx="330280" cy="390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to 22">
            <a:extLst>
              <a:ext uri="{FF2B5EF4-FFF2-40B4-BE49-F238E27FC236}">
                <a16:creationId xmlns:a16="http://schemas.microsoft.com/office/drawing/2014/main" xmlns="" id="{77C18836-C597-466F-A564-95C9701341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078835"/>
              </p:ext>
            </p:extLst>
          </p:nvPr>
        </p:nvGraphicFramePr>
        <p:xfrm>
          <a:off x="7035417" y="1040801"/>
          <a:ext cx="238026" cy="238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9" name="Equation" r:id="rId21" imgW="126720" imgH="126720" progId="Equation.DSMT4">
                  <p:embed/>
                </p:oleObj>
              </mc:Choice>
              <mc:Fallback>
                <p:oleObj name="Equation" r:id="rId21" imgW="126720" imgH="126720" progId="Equation.DSMT4">
                  <p:embed/>
                  <p:pic>
                    <p:nvPicPr>
                      <p:cNvPr id="25" name="Objeto 24">
                        <a:extLst>
                          <a:ext uri="{FF2B5EF4-FFF2-40B4-BE49-F238E27FC236}">
                            <a16:creationId xmlns:a16="http://schemas.microsoft.com/office/drawing/2014/main" xmlns="" id="{F4E0D87D-AB93-4A2F-BAF7-64D955A126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035417" y="1040801"/>
                        <a:ext cx="238026" cy="2380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xmlns="" id="{C69BFE28-4FBF-47A6-BC2E-3E1E15D1A309}"/>
              </a:ext>
            </a:extLst>
          </p:cNvPr>
          <p:cNvCxnSpPr>
            <a:cxnSpLocks/>
          </p:cNvCxnSpPr>
          <p:nvPr/>
        </p:nvCxnSpPr>
        <p:spPr>
          <a:xfrm flipV="1">
            <a:off x="1979704" y="620688"/>
            <a:ext cx="0" cy="1012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xmlns="" id="{BD067E98-038D-4DA5-A78E-9BBA22D8B59D}"/>
              </a:ext>
            </a:extLst>
          </p:cNvPr>
          <p:cNvCxnSpPr>
            <a:cxnSpLocks/>
          </p:cNvCxnSpPr>
          <p:nvPr/>
        </p:nvCxnSpPr>
        <p:spPr>
          <a:xfrm flipV="1">
            <a:off x="5714455" y="1287310"/>
            <a:ext cx="0" cy="3938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xmlns="" id="{C5E1E135-DFD8-46EC-BAC4-D80C871F929C}"/>
              </a:ext>
            </a:extLst>
          </p:cNvPr>
          <p:cNvCxnSpPr>
            <a:cxnSpLocks/>
          </p:cNvCxnSpPr>
          <p:nvPr/>
        </p:nvCxnSpPr>
        <p:spPr>
          <a:xfrm flipH="1" flipV="1">
            <a:off x="7028656" y="620688"/>
            <a:ext cx="10440" cy="1060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xmlns="" id="{4F294CCE-0F38-42B7-9F08-5152D0364268}"/>
              </a:ext>
            </a:extLst>
          </p:cNvPr>
          <p:cNvCxnSpPr>
            <a:cxnSpLocks/>
          </p:cNvCxnSpPr>
          <p:nvPr/>
        </p:nvCxnSpPr>
        <p:spPr>
          <a:xfrm>
            <a:off x="1979704" y="791815"/>
            <a:ext cx="504056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xmlns="" id="{99C23ACA-0C52-4099-9AB5-DD88D0F6DFA9}"/>
              </a:ext>
            </a:extLst>
          </p:cNvPr>
          <p:cNvCxnSpPr>
            <a:cxnSpLocks/>
          </p:cNvCxnSpPr>
          <p:nvPr/>
        </p:nvCxnSpPr>
        <p:spPr>
          <a:xfrm flipH="1" flipV="1">
            <a:off x="3270636" y="923900"/>
            <a:ext cx="10440" cy="1060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xmlns="" id="{BDB54CF6-C47B-4C99-A8E9-29A5CA4AA011}"/>
              </a:ext>
            </a:extLst>
          </p:cNvPr>
          <p:cNvCxnSpPr>
            <a:cxnSpLocks/>
          </p:cNvCxnSpPr>
          <p:nvPr/>
        </p:nvCxnSpPr>
        <p:spPr>
          <a:xfrm>
            <a:off x="3281076" y="1052736"/>
            <a:ext cx="374758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xmlns="" id="{C4FA1A8C-4952-4B68-92DE-002DE6AABF46}"/>
              </a:ext>
            </a:extLst>
          </p:cNvPr>
          <p:cNvCxnSpPr>
            <a:cxnSpLocks/>
          </p:cNvCxnSpPr>
          <p:nvPr/>
        </p:nvCxnSpPr>
        <p:spPr>
          <a:xfrm flipV="1">
            <a:off x="7035417" y="1287310"/>
            <a:ext cx="0" cy="79208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>
            <a:extLst>
              <a:ext uri="{FF2B5EF4-FFF2-40B4-BE49-F238E27FC236}">
                <a16:creationId xmlns:a16="http://schemas.microsoft.com/office/drawing/2014/main" xmlns="" id="{10403820-787D-4341-872A-9DE32B5F1F3D}"/>
              </a:ext>
            </a:extLst>
          </p:cNvPr>
          <p:cNvCxnSpPr>
            <a:cxnSpLocks/>
          </p:cNvCxnSpPr>
          <p:nvPr/>
        </p:nvCxnSpPr>
        <p:spPr>
          <a:xfrm>
            <a:off x="5714455" y="1480332"/>
            <a:ext cx="1305817" cy="390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to 31">
            <a:extLst>
              <a:ext uri="{FF2B5EF4-FFF2-40B4-BE49-F238E27FC236}">
                <a16:creationId xmlns:a16="http://schemas.microsoft.com/office/drawing/2014/main" xmlns="" id="{ED0FCDC6-FC56-4613-8D1B-48F7FAE44A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3375066"/>
              </p:ext>
            </p:extLst>
          </p:nvPr>
        </p:nvGraphicFramePr>
        <p:xfrm>
          <a:off x="3716338" y="477838"/>
          <a:ext cx="16637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0" name="Equation" r:id="rId23" imgW="1663560" imgH="266400" progId="Equation.DSMT4">
                  <p:embed/>
                </p:oleObj>
              </mc:Choice>
              <mc:Fallback>
                <p:oleObj name="Equation" r:id="rId23" imgW="1663560" imgH="266400" progId="Equation.DSMT4">
                  <p:embed/>
                  <p:pic>
                    <p:nvPicPr>
                      <p:cNvPr id="34" name="Objeto 33">
                        <a:extLst>
                          <a:ext uri="{FF2B5EF4-FFF2-40B4-BE49-F238E27FC236}">
                            <a16:creationId xmlns:a16="http://schemas.microsoft.com/office/drawing/2014/main" xmlns="" id="{56BC4E2F-E938-4FFC-8F0C-E9B148DF4E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716338" y="477838"/>
                        <a:ext cx="16637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to 32">
            <a:extLst>
              <a:ext uri="{FF2B5EF4-FFF2-40B4-BE49-F238E27FC236}">
                <a16:creationId xmlns:a16="http://schemas.microsoft.com/office/drawing/2014/main" xmlns="" id="{0B2BB0B3-8899-41A6-B47F-835293658D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403949"/>
              </p:ext>
            </p:extLst>
          </p:nvPr>
        </p:nvGraphicFramePr>
        <p:xfrm>
          <a:off x="4308475" y="827088"/>
          <a:ext cx="17145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1" name="Equation" r:id="rId25" imgW="1714320" imgH="266400" progId="Equation.DSMT4">
                  <p:embed/>
                </p:oleObj>
              </mc:Choice>
              <mc:Fallback>
                <p:oleObj name="Equation" r:id="rId25" imgW="1714320" imgH="266400" progId="Equation.DSMT4">
                  <p:embed/>
                  <p:pic>
                    <p:nvPicPr>
                      <p:cNvPr id="35" name="Objeto 34">
                        <a:extLst>
                          <a:ext uri="{FF2B5EF4-FFF2-40B4-BE49-F238E27FC236}">
                            <a16:creationId xmlns:a16="http://schemas.microsoft.com/office/drawing/2014/main" xmlns="" id="{3CD57651-6B6D-4F8D-8F58-2C39FD58FE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308475" y="827088"/>
                        <a:ext cx="17145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to 33">
            <a:extLst>
              <a:ext uri="{FF2B5EF4-FFF2-40B4-BE49-F238E27FC236}">
                <a16:creationId xmlns:a16="http://schemas.microsoft.com/office/drawing/2014/main" xmlns="" id="{CCCF85E4-12B7-405E-BAB3-5A5547C4D4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4049291"/>
              </p:ext>
            </p:extLst>
          </p:nvPr>
        </p:nvGraphicFramePr>
        <p:xfrm>
          <a:off x="5849938" y="1214438"/>
          <a:ext cx="9906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2" name="Equation" r:id="rId27" imgW="990360" imgH="266400" progId="Equation.DSMT4">
                  <p:embed/>
                </p:oleObj>
              </mc:Choice>
              <mc:Fallback>
                <p:oleObj name="Equation" r:id="rId27" imgW="990360" imgH="266400" progId="Equation.DSMT4">
                  <p:embed/>
                  <p:pic>
                    <p:nvPicPr>
                      <p:cNvPr id="36" name="Objeto 35">
                        <a:extLst>
                          <a:ext uri="{FF2B5EF4-FFF2-40B4-BE49-F238E27FC236}">
                            <a16:creationId xmlns:a16="http://schemas.microsoft.com/office/drawing/2014/main" xmlns="" id="{D75A810A-CE88-4B09-883C-156BD9DF2F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849938" y="1214438"/>
                        <a:ext cx="9906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195326EB-9A2E-4303-B710-464B38A63074}"/>
              </a:ext>
            </a:extLst>
          </p:cNvPr>
          <p:cNvCxnSpPr>
            <a:cxnSpLocks/>
          </p:cNvCxnSpPr>
          <p:nvPr/>
        </p:nvCxnSpPr>
        <p:spPr>
          <a:xfrm>
            <a:off x="1979704" y="3933056"/>
            <a:ext cx="0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53865A6C-3375-48BD-B221-7E98D537C41B}"/>
              </a:ext>
            </a:extLst>
          </p:cNvPr>
          <p:cNvCxnSpPr>
            <a:cxnSpLocks/>
          </p:cNvCxnSpPr>
          <p:nvPr/>
        </p:nvCxnSpPr>
        <p:spPr>
          <a:xfrm>
            <a:off x="7054242" y="3933056"/>
            <a:ext cx="0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>
            <a:extLst>
              <a:ext uri="{FF2B5EF4-FFF2-40B4-BE49-F238E27FC236}">
                <a16:creationId xmlns:a16="http://schemas.microsoft.com/office/drawing/2014/main" xmlns="" id="{2625DBAF-978A-41A1-B4FD-87C8B21ACC78}"/>
              </a:ext>
            </a:extLst>
          </p:cNvPr>
          <p:cNvCxnSpPr/>
          <p:nvPr/>
        </p:nvCxnSpPr>
        <p:spPr>
          <a:xfrm>
            <a:off x="1979704" y="5229200"/>
            <a:ext cx="505571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to 40">
            <a:extLst>
              <a:ext uri="{FF2B5EF4-FFF2-40B4-BE49-F238E27FC236}">
                <a16:creationId xmlns:a16="http://schemas.microsoft.com/office/drawing/2014/main" xmlns="" id="{22F6F1C6-EDAE-4722-BF51-3D4D368ED7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658567"/>
              </p:ext>
            </p:extLst>
          </p:nvPr>
        </p:nvGraphicFramePr>
        <p:xfrm>
          <a:off x="4427984" y="5221168"/>
          <a:ext cx="495545" cy="54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3" name="Equation" r:id="rId29" imgW="126720" imgH="139680" progId="Equation.DSMT4">
                  <p:embed/>
                </p:oleObj>
              </mc:Choice>
              <mc:Fallback>
                <p:oleObj name="Equation" r:id="rId29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4427984" y="5221168"/>
                        <a:ext cx="495545" cy="54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xmlns="" id="{718A74FC-4E4F-469D-A700-B7CA8026F63E}"/>
              </a:ext>
            </a:extLst>
          </p:cNvPr>
          <p:cNvCxnSpPr>
            <a:cxnSpLocks/>
          </p:cNvCxnSpPr>
          <p:nvPr/>
        </p:nvCxnSpPr>
        <p:spPr>
          <a:xfrm flipH="1">
            <a:off x="3267402" y="3809801"/>
            <a:ext cx="3234" cy="6273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de Seta Reta 46">
            <a:extLst>
              <a:ext uri="{FF2B5EF4-FFF2-40B4-BE49-F238E27FC236}">
                <a16:creationId xmlns:a16="http://schemas.microsoft.com/office/drawing/2014/main" xmlns="" id="{B76F2E7C-FC29-4006-99C5-348D9944A43F}"/>
              </a:ext>
            </a:extLst>
          </p:cNvPr>
          <p:cNvCxnSpPr/>
          <p:nvPr/>
        </p:nvCxnSpPr>
        <p:spPr>
          <a:xfrm flipH="1">
            <a:off x="2051704" y="4123456"/>
            <a:ext cx="121569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" name="Objeto 47">
            <a:extLst>
              <a:ext uri="{FF2B5EF4-FFF2-40B4-BE49-F238E27FC236}">
                <a16:creationId xmlns:a16="http://schemas.microsoft.com/office/drawing/2014/main" xmlns="" id="{6D25C2C4-28A5-48A2-8E19-498FCADC67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477906"/>
              </p:ext>
            </p:extLst>
          </p:nvPr>
        </p:nvGraphicFramePr>
        <p:xfrm>
          <a:off x="2432050" y="4235450"/>
          <a:ext cx="6350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4" name="Equation" r:id="rId31" imgW="634680" imgH="253800" progId="Equation.DSMT4">
                  <p:embed/>
                </p:oleObj>
              </mc:Choice>
              <mc:Fallback>
                <p:oleObj name="Equation" r:id="rId31" imgW="6346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2432050" y="4235450"/>
                        <a:ext cx="6350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0" name="Conector de Seta Reta 49">
            <a:extLst>
              <a:ext uri="{FF2B5EF4-FFF2-40B4-BE49-F238E27FC236}">
                <a16:creationId xmlns:a16="http://schemas.microsoft.com/office/drawing/2014/main" xmlns="" id="{30803212-547B-4164-B7BA-12E27E91E16B}"/>
              </a:ext>
            </a:extLst>
          </p:cNvPr>
          <p:cNvCxnSpPr/>
          <p:nvPr/>
        </p:nvCxnSpPr>
        <p:spPr>
          <a:xfrm>
            <a:off x="3319080" y="4123456"/>
            <a:ext cx="370957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Objeto 50">
            <a:extLst>
              <a:ext uri="{FF2B5EF4-FFF2-40B4-BE49-F238E27FC236}">
                <a16:creationId xmlns:a16="http://schemas.microsoft.com/office/drawing/2014/main" xmlns="" id="{205D0D96-A0A2-4D5A-AA6E-FEB9726354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258426"/>
              </p:ext>
            </p:extLst>
          </p:nvPr>
        </p:nvGraphicFramePr>
        <p:xfrm>
          <a:off x="4525955" y="4159250"/>
          <a:ext cx="6223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5" name="Equation" r:id="rId33" imgW="622080" imgH="203040" progId="Equation.DSMT4">
                  <p:embed/>
                </p:oleObj>
              </mc:Choice>
              <mc:Fallback>
                <p:oleObj name="Equation" r:id="rId33" imgW="6220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4525955" y="4159250"/>
                        <a:ext cx="6223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21696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DC392EBE-C7F8-40CC-9893-F0DC2910E244}"/>
              </a:ext>
            </a:extLst>
          </p:cNvPr>
          <p:cNvSpPr/>
          <p:nvPr/>
        </p:nvSpPr>
        <p:spPr>
          <a:xfrm>
            <a:off x="1495450" y="2621558"/>
            <a:ext cx="504056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xmlns="" id="{3AF5875D-6586-432D-9D64-A247F800EC89}"/>
              </a:ext>
            </a:extLst>
          </p:cNvPr>
          <p:cNvCxnSpPr/>
          <p:nvPr/>
        </p:nvCxnSpPr>
        <p:spPr>
          <a:xfrm flipV="1">
            <a:off x="2791594" y="2853184"/>
            <a:ext cx="0" cy="108012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xmlns="" id="{2306E4A0-121A-4628-B31B-3F6F39CF9E88}"/>
              </a:ext>
            </a:extLst>
          </p:cNvPr>
          <p:cNvCxnSpPr/>
          <p:nvPr/>
        </p:nvCxnSpPr>
        <p:spPr>
          <a:xfrm flipV="1">
            <a:off x="5239866" y="2853184"/>
            <a:ext cx="0" cy="108012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xmlns="" id="{17643E68-966D-42A9-B9FC-7626DF339A21}"/>
              </a:ext>
            </a:extLst>
          </p:cNvPr>
          <p:cNvCxnSpPr/>
          <p:nvPr/>
        </p:nvCxnSpPr>
        <p:spPr>
          <a:xfrm>
            <a:off x="1495450" y="2853184"/>
            <a:ext cx="0" cy="108012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xmlns="" id="{3FEEB1A0-CCFA-4343-9F87-1ECB43EDEC5D}"/>
              </a:ext>
            </a:extLst>
          </p:cNvPr>
          <p:cNvCxnSpPr/>
          <p:nvPr/>
        </p:nvCxnSpPr>
        <p:spPr>
          <a:xfrm>
            <a:off x="6544394" y="2853184"/>
            <a:ext cx="0" cy="108012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ipse 8">
            <a:extLst>
              <a:ext uri="{FF2B5EF4-FFF2-40B4-BE49-F238E27FC236}">
                <a16:creationId xmlns:a16="http://schemas.microsoft.com/office/drawing/2014/main" xmlns="" id="{21D6B1A6-6E92-4E19-BCD8-C179B86A305B}"/>
              </a:ext>
            </a:extLst>
          </p:cNvPr>
          <p:cNvSpPr/>
          <p:nvPr/>
        </p:nvSpPr>
        <p:spPr>
          <a:xfrm>
            <a:off x="2719602" y="2637160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7C042F82-D724-458C-AB2C-EF2F7DFFF4FB}"/>
              </a:ext>
            </a:extLst>
          </p:cNvPr>
          <p:cNvSpPr/>
          <p:nvPr/>
        </p:nvSpPr>
        <p:spPr>
          <a:xfrm>
            <a:off x="5167874" y="2637160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xmlns="" id="{A287F3A0-D96A-4FBE-BFAA-85D3AD97A73A}"/>
              </a:ext>
            </a:extLst>
          </p:cNvPr>
          <p:cNvSpPr/>
          <p:nvPr/>
        </p:nvSpPr>
        <p:spPr>
          <a:xfrm>
            <a:off x="1423442" y="2637160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1591A77D-07F7-4393-BB1A-7E1321EEBDC6}"/>
              </a:ext>
            </a:extLst>
          </p:cNvPr>
          <p:cNvSpPr/>
          <p:nvPr/>
        </p:nvSpPr>
        <p:spPr>
          <a:xfrm>
            <a:off x="6464018" y="2637160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xmlns="" id="{0850E6D6-A882-44F5-9232-3565B316EC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4575975"/>
              </p:ext>
            </p:extLst>
          </p:nvPr>
        </p:nvGraphicFramePr>
        <p:xfrm>
          <a:off x="2863602" y="2100311"/>
          <a:ext cx="31432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8" name="Equation" r:id="rId3" imgW="152280" imgH="164880" progId="Equation.DSMT4">
                  <p:embed/>
                </p:oleObj>
              </mc:Choice>
              <mc:Fallback>
                <p:oleObj name="Equation" r:id="rId3" imgW="152280" imgH="164880" progId="Equation.DSMT4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xmlns="" id="{57BED3DF-F71B-46AE-A6D7-AEA7232F2A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63602" y="2100311"/>
                        <a:ext cx="314325" cy="33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xmlns="" id="{17D17387-F04F-40A4-A3FF-B3950D8B5C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859133"/>
              </p:ext>
            </p:extLst>
          </p:nvPr>
        </p:nvGraphicFramePr>
        <p:xfrm>
          <a:off x="5135487" y="2270174"/>
          <a:ext cx="314325" cy="340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9" name="Equation" r:id="rId5" imgW="152280" imgH="164880" progId="Equation.DSMT4">
                  <p:embed/>
                </p:oleObj>
              </mc:Choice>
              <mc:Fallback>
                <p:oleObj name="Equation" r:id="rId5" imgW="152280" imgH="164880" progId="Equation.DSMT4">
                  <p:embed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xmlns="" id="{47380842-626F-4D04-A622-CC2FE70018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35487" y="2270174"/>
                        <a:ext cx="314325" cy="3405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xmlns="" id="{6CA00B3C-62DE-45EC-A153-F58C2720B1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965278"/>
              </p:ext>
            </p:extLst>
          </p:nvPr>
        </p:nvGraphicFramePr>
        <p:xfrm>
          <a:off x="1419151" y="2257474"/>
          <a:ext cx="314324" cy="366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70" name="Equation" r:id="rId7" imgW="152280" imgH="177480" progId="Equation.DSMT4">
                  <p:embed/>
                </p:oleObj>
              </mc:Choice>
              <mc:Fallback>
                <p:oleObj name="Equation" r:id="rId7" imgW="152280" imgH="177480" progId="Equation.DSMT4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xmlns="" id="{ACEAC680-494A-43EE-AB96-AD16D7BFD2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19151" y="2257474"/>
                        <a:ext cx="314324" cy="3667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xmlns="" id="{53CEAC1A-DF71-499C-AB60-A542037145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420658"/>
              </p:ext>
            </p:extLst>
          </p:nvPr>
        </p:nvGraphicFramePr>
        <p:xfrm>
          <a:off x="6676301" y="2209786"/>
          <a:ext cx="314324" cy="314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71" name="Equation" r:id="rId9" imgW="164880" imgH="164880" progId="Equation.DSMT4">
                  <p:embed/>
                </p:oleObj>
              </mc:Choice>
              <mc:Fallback>
                <p:oleObj name="Equation" r:id="rId9" imgW="164880" imgH="164880" progId="Equation.DSMT4">
                  <p:embed/>
                  <p:pic>
                    <p:nvPicPr>
                      <p:cNvPr id="16" name="Objeto 15">
                        <a:extLst>
                          <a:ext uri="{FF2B5EF4-FFF2-40B4-BE49-F238E27FC236}">
                            <a16:creationId xmlns:a16="http://schemas.microsoft.com/office/drawing/2014/main" xmlns="" id="{6355E093-AF21-4A2C-9E0C-8287BEF283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676301" y="2209786"/>
                        <a:ext cx="314324" cy="3143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xmlns="" id="{42EAF882-D675-44F5-9F5E-7654D5B0B4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3147563"/>
              </p:ext>
            </p:extLst>
          </p:nvPr>
        </p:nvGraphicFramePr>
        <p:xfrm>
          <a:off x="2913037" y="3971081"/>
          <a:ext cx="1125206" cy="450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72" name="Equation" r:id="rId11" imgW="507960" imgH="203040" progId="Equation.DSMT4">
                  <p:embed/>
                </p:oleObj>
              </mc:Choice>
              <mc:Fallback>
                <p:oleObj name="Equation" r:id="rId11" imgW="507960" imgH="203040" progId="Equation.DSMT4">
                  <p:embed/>
                  <p:pic>
                    <p:nvPicPr>
                      <p:cNvPr id="17" name="Objeto 16">
                        <a:extLst>
                          <a:ext uri="{FF2B5EF4-FFF2-40B4-BE49-F238E27FC236}">
                            <a16:creationId xmlns:a16="http://schemas.microsoft.com/office/drawing/2014/main" xmlns="" id="{7BC93752-4E57-4997-BA74-C98973FE6F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913037" y="3971081"/>
                        <a:ext cx="1125206" cy="4500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o 17">
            <a:extLst>
              <a:ext uri="{FF2B5EF4-FFF2-40B4-BE49-F238E27FC236}">
                <a16:creationId xmlns:a16="http://schemas.microsoft.com/office/drawing/2014/main" xmlns="" id="{3E554B3F-1E82-430F-ABB7-4B00EC7D1E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862536"/>
              </p:ext>
            </p:extLst>
          </p:nvPr>
        </p:nvGraphicFramePr>
        <p:xfrm>
          <a:off x="4763337" y="3936031"/>
          <a:ext cx="1097073" cy="450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73" name="Equation" r:id="rId13" imgW="495000" imgH="203040" progId="Equation.DSMT4">
                  <p:embed/>
                </p:oleObj>
              </mc:Choice>
              <mc:Fallback>
                <p:oleObj name="Equation" r:id="rId13" imgW="495000" imgH="203040" progId="Equation.DSMT4">
                  <p:embed/>
                  <p:pic>
                    <p:nvPicPr>
                      <p:cNvPr id="18" name="Objeto 17">
                        <a:extLst>
                          <a:ext uri="{FF2B5EF4-FFF2-40B4-BE49-F238E27FC236}">
                            <a16:creationId xmlns:a16="http://schemas.microsoft.com/office/drawing/2014/main" xmlns="" id="{E7C80FB1-E78D-468D-8CDD-15B5C6FF38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763337" y="3936031"/>
                        <a:ext cx="1097073" cy="4500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to 18">
            <a:extLst>
              <a:ext uri="{FF2B5EF4-FFF2-40B4-BE49-F238E27FC236}">
                <a16:creationId xmlns:a16="http://schemas.microsoft.com/office/drawing/2014/main" xmlns="" id="{88F79056-A22C-469E-9E01-9A22EE29A8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498969"/>
              </p:ext>
            </p:extLst>
          </p:nvPr>
        </p:nvGraphicFramePr>
        <p:xfrm>
          <a:off x="755576" y="3986262"/>
          <a:ext cx="132715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74" name="Equation" r:id="rId15" imgW="749160" imgH="253800" progId="Equation.DSMT4">
                  <p:embed/>
                </p:oleObj>
              </mc:Choice>
              <mc:Fallback>
                <p:oleObj name="Equation" r:id="rId15" imgW="749160" imgH="253800" progId="Equation.DSMT4">
                  <p:embed/>
                  <p:pic>
                    <p:nvPicPr>
                      <p:cNvPr id="19" name="Objeto 18">
                        <a:extLst>
                          <a:ext uri="{FF2B5EF4-FFF2-40B4-BE49-F238E27FC236}">
                            <a16:creationId xmlns:a16="http://schemas.microsoft.com/office/drawing/2014/main" xmlns="" id="{7948048F-AF41-493F-87C6-4C961F9F56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55576" y="3986262"/>
                        <a:ext cx="1327150" cy="45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xmlns="" id="{2F92CC0A-5942-4D7C-BEB0-EC721CC775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99876"/>
              </p:ext>
            </p:extLst>
          </p:nvPr>
        </p:nvGraphicFramePr>
        <p:xfrm>
          <a:off x="6157859" y="3928863"/>
          <a:ext cx="1530279" cy="450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75" name="Equation" r:id="rId17" imgW="863280" imgH="253800" progId="Equation.DSMT4">
                  <p:embed/>
                </p:oleObj>
              </mc:Choice>
              <mc:Fallback>
                <p:oleObj name="Equation" r:id="rId17" imgW="863280" imgH="253800" progId="Equation.DSMT4">
                  <p:embed/>
                  <p:pic>
                    <p:nvPicPr>
                      <p:cNvPr id="20" name="Objeto 19">
                        <a:extLst>
                          <a:ext uri="{FF2B5EF4-FFF2-40B4-BE49-F238E27FC236}">
                            <a16:creationId xmlns:a16="http://schemas.microsoft.com/office/drawing/2014/main" xmlns="" id="{25E73DD1-08FC-4EFB-B252-031E99F6DE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157859" y="3928863"/>
                        <a:ext cx="1530279" cy="4500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xmlns="" id="{DD7BDCB2-583C-4388-8833-76DC85D78C4C}"/>
              </a:ext>
            </a:extLst>
          </p:cNvPr>
          <p:cNvCxnSpPr>
            <a:cxnSpLocks/>
          </p:cNvCxnSpPr>
          <p:nvPr/>
        </p:nvCxnSpPr>
        <p:spPr>
          <a:xfrm flipV="1">
            <a:off x="6601956" y="2693566"/>
            <a:ext cx="886500" cy="13937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to 21">
            <a:extLst>
              <a:ext uri="{FF2B5EF4-FFF2-40B4-BE49-F238E27FC236}">
                <a16:creationId xmlns:a16="http://schemas.microsoft.com/office/drawing/2014/main" xmlns="" id="{792529A0-CE86-455C-A78C-4903B9E5C1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2635074"/>
              </p:ext>
            </p:extLst>
          </p:nvPr>
        </p:nvGraphicFramePr>
        <p:xfrm>
          <a:off x="7451006" y="2732686"/>
          <a:ext cx="330280" cy="390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76" name="Equation" r:id="rId19" imgW="139680" imgH="164880" progId="Equation.DSMT4">
                  <p:embed/>
                </p:oleObj>
              </mc:Choice>
              <mc:Fallback>
                <p:oleObj name="Equation" r:id="rId19" imgW="139680" imgH="164880" progId="Equation.DSMT4">
                  <p:embed/>
                  <p:pic>
                    <p:nvPicPr>
                      <p:cNvPr id="22" name="Objeto 21">
                        <a:extLst>
                          <a:ext uri="{FF2B5EF4-FFF2-40B4-BE49-F238E27FC236}">
                            <a16:creationId xmlns:a16="http://schemas.microsoft.com/office/drawing/2014/main" xmlns="" id="{67795F66-2AD7-44F7-93AE-D80076FA85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451006" y="2732686"/>
                        <a:ext cx="330280" cy="390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to 22">
            <a:extLst>
              <a:ext uri="{FF2B5EF4-FFF2-40B4-BE49-F238E27FC236}">
                <a16:creationId xmlns:a16="http://schemas.microsoft.com/office/drawing/2014/main" xmlns="" id="{960DD7CA-D552-4785-ABA5-DF6B7F57FD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82169"/>
              </p:ext>
            </p:extLst>
          </p:nvPr>
        </p:nvGraphicFramePr>
        <p:xfrm>
          <a:off x="6551155" y="1617113"/>
          <a:ext cx="238026" cy="238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77" name="Equation" r:id="rId21" imgW="126720" imgH="126720" progId="Equation.DSMT4">
                  <p:embed/>
                </p:oleObj>
              </mc:Choice>
              <mc:Fallback>
                <p:oleObj name="Equation" r:id="rId21" imgW="126720" imgH="126720" progId="Equation.DSMT4">
                  <p:embed/>
                  <p:pic>
                    <p:nvPicPr>
                      <p:cNvPr id="23" name="Objeto 22">
                        <a:extLst>
                          <a:ext uri="{FF2B5EF4-FFF2-40B4-BE49-F238E27FC236}">
                            <a16:creationId xmlns:a16="http://schemas.microsoft.com/office/drawing/2014/main" xmlns="" id="{3585B47C-D7F2-44AB-9CCF-7F3A2D6665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551155" y="1617113"/>
                        <a:ext cx="238026" cy="2380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xmlns="" id="{10913CA5-98F4-4525-BE26-599F7E2D7C77}"/>
              </a:ext>
            </a:extLst>
          </p:cNvPr>
          <p:cNvCxnSpPr>
            <a:cxnSpLocks/>
          </p:cNvCxnSpPr>
          <p:nvPr/>
        </p:nvCxnSpPr>
        <p:spPr>
          <a:xfrm flipV="1">
            <a:off x="1495442" y="1197000"/>
            <a:ext cx="0" cy="1012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xmlns="" id="{AA7205AD-C1AA-456D-991F-0F930B955D64}"/>
              </a:ext>
            </a:extLst>
          </p:cNvPr>
          <p:cNvCxnSpPr>
            <a:cxnSpLocks/>
          </p:cNvCxnSpPr>
          <p:nvPr/>
        </p:nvCxnSpPr>
        <p:spPr>
          <a:xfrm flipV="1">
            <a:off x="6551155" y="1863622"/>
            <a:ext cx="0" cy="79208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ipse 33">
            <a:extLst>
              <a:ext uri="{FF2B5EF4-FFF2-40B4-BE49-F238E27FC236}">
                <a16:creationId xmlns:a16="http://schemas.microsoft.com/office/drawing/2014/main" xmlns="" id="{C033502B-11FC-42DE-B1D6-8FD65BC1894D}"/>
              </a:ext>
            </a:extLst>
          </p:cNvPr>
          <p:cNvSpPr/>
          <p:nvPr/>
        </p:nvSpPr>
        <p:spPr>
          <a:xfrm>
            <a:off x="2483768" y="2638326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xmlns="" id="{84C64488-ABC9-473F-8864-B1924D748167}"/>
              </a:ext>
            </a:extLst>
          </p:cNvPr>
          <p:cNvSpPr/>
          <p:nvPr/>
        </p:nvSpPr>
        <p:spPr>
          <a:xfrm>
            <a:off x="4788040" y="2638326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xmlns="" id="{4B020677-EA48-4F6B-977E-CE722D7F1CDE}"/>
              </a:ext>
            </a:extLst>
          </p:cNvPr>
          <p:cNvSpPr/>
          <p:nvPr/>
        </p:nvSpPr>
        <p:spPr>
          <a:xfrm>
            <a:off x="6156192" y="2638326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7" name="Objeto 36">
            <a:extLst>
              <a:ext uri="{FF2B5EF4-FFF2-40B4-BE49-F238E27FC236}">
                <a16:creationId xmlns:a16="http://schemas.microsoft.com/office/drawing/2014/main" xmlns="" id="{0C027600-9D68-4A2E-9AC1-664F8511C6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06455"/>
              </p:ext>
            </p:extLst>
          </p:nvPr>
        </p:nvGraphicFramePr>
        <p:xfrm>
          <a:off x="2357911" y="2156350"/>
          <a:ext cx="327330" cy="283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78" name="Equation" r:id="rId23" imgW="190440" imgH="164880" progId="Equation.DSMT4">
                  <p:embed/>
                </p:oleObj>
              </mc:Choice>
              <mc:Fallback>
                <p:oleObj name="Equation" r:id="rId23" imgW="190440" imgH="164880" progId="Equation.DSMT4">
                  <p:embed/>
                  <p:pic>
                    <p:nvPicPr>
                      <p:cNvPr id="38" name="Objeto 37">
                        <a:extLst>
                          <a:ext uri="{FF2B5EF4-FFF2-40B4-BE49-F238E27FC236}">
                            <a16:creationId xmlns:a16="http://schemas.microsoft.com/office/drawing/2014/main" xmlns="" id="{EEE66326-1F25-43EB-9B8F-4568C1F8E0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357911" y="2156350"/>
                        <a:ext cx="327330" cy="2836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to 37">
            <a:extLst>
              <a:ext uri="{FF2B5EF4-FFF2-40B4-BE49-F238E27FC236}">
                <a16:creationId xmlns:a16="http://schemas.microsoft.com/office/drawing/2014/main" xmlns="" id="{59C530EA-C893-4C17-8550-2595869828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507961"/>
              </p:ext>
            </p:extLst>
          </p:nvPr>
        </p:nvGraphicFramePr>
        <p:xfrm>
          <a:off x="4736441" y="2253930"/>
          <a:ext cx="377246" cy="326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79" name="Equation" r:id="rId25" imgW="190440" imgH="164880" progId="Equation.DSMT4">
                  <p:embed/>
                </p:oleObj>
              </mc:Choice>
              <mc:Fallback>
                <p:oleObj name="Equation" r:id="rId25" imgW="190440" imgH="164880" progId="Equation.DSMT4">
                  <p:embed/>
                  <p:pic>
                    <p:nvPicPr>
                      <p:cNvPr id="39" name="Objeto 38">
                        <a:extLst>
                          <a:ext uri="{FF2B5EF4-FFF2-40B4-BE49-F238E27FC236}">
                            <a16:creationId xmlns:a16="http://schemas.microsoft.com/office/drawing/2014/main" xmlns="" id="{8C3C471A-18C2-4355-B8DF-9CB0A8A1D9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736441" y="2253930"/>
                        <a:ext cx="377246" cy="3269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to 38">
            <a:extLst>
              <a:ext uri="{FF2B5EF4-FFF2-40B4-BE49-F238E27FC236}">
                <a16:creationId xmlns:a16="http://schemas.microsoft.com/office/drawing/2014/main" xmlns="" id="{E236B15C-10A4-4057-8C91-A39450F6EC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8991336"/>
              </p:ext>
            </p:extLst>
          </p:nvPr>
        </p:nvGraphicFramePr>
        <p:xfrm>
          <a:off x="6031155" y="2253828"/>
          <a:ext cx="372867" cy="302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0" name="Equation" r:id="rId27" imgW="203040" imgH="164880" progId="Equation.DSMT4">
                  <p:embed/>
                </p:oleObj>
              </mc:Choice>
              <mc:Fallback>
                <p:oleObj name="Equation" r:id="rId27" imgW="203040" imgH="164880" progId="Equation.DSMT4">
                  <p:embed/>
                  <p:pic>
                    <p:nvPicPr>
                      <p:cNvPr id="40" name="Objeto 39">
                        <a:extLst>
                          <a:ext uri="{FF2B5EF4-FFF2-40B4-BE49-F238E27FC236}">
                            <a16:creationId xmlns:a16="http://schemas.microsoft.com/office/drawing/2014/main" xmlns="" id="{34A13329-331F-4937-9DD5-4C5364C7EA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6031155" y="2253828"/>
                        <a:ext cx="372867" cy="302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CaixaDeTexto 39">
            <a:extLst>
              <a:ext uri="{FF2B5EF4-FFF2-40B4-BE49-F238E27FC236}">
                <a16:creationId xmlns:a16="http://schemas.microsoft.com/office/drawing/2014/main" xmlns="" id="{4CB3BA10-D5E3-40B9-B1FE-52B2AA513C66}"/>
              </a:ext>
            </a:extLst>
          </p:cNvPr>
          <p:cNvSpPr txBox="1"/>
          <p:nvPr/>
        </p:nvSpPr>
        <p:spPr>
          <a:xfrm>
            <a:off x="349034" y="116832"/>
            <a:ext cx="8643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Vamos fazer três cortes, em A’, B’, e D’. E, descobriremos as forças cortantes nestas três </a:t>
            </a:r>
          </a:p>
          <a:p>
            <a:r>
              <a:rPr lang="pt-BR" dirty="0"/>
              <a:t>Secções. E, calcularemos estes momentos fletores nestas três secções. </a:t>
            </a:r>
          </a:p>
          <a:p>
            <a:r>
              <a:rPr lang="pt-BR" dirty="0"/>
              <a:t>Logo, o primeiro corte será em A’. </a:t>
            </a:r>
          </a:p>
        </p:txBody>
      </p:sp>
      <p:cxnSp>
        <p:nvCxnSpPr>
          <p:cNvPr id="42" name="Conector de Seta Reta 41">
            <a:extLst>
              <a:ext uri="{FF2B5EF4-FFF2-40B4-BE49-F238E27FC236}">
                <a16:creationId xmlns:a16="http://schemas.microsoft.com/office/drawing/2014/main" xmlns="" id="{1F2B8EBD-CDA0-4456-9E41-FE1558011101}"/>
              </a:ext>
            </a:extLst>
          </p:cNvPr>
          <p:cNvCxnSpPr/>
          <p:nvPr/>
        </p:nvCxnSpPr>
        <p:spPr>
          <a:xfrm>
            <a:off x="1491151" y="1404697"/>
            <a:ext cx="11323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Objeto 42">
            <a:extLst>
              <a:ext uri="{FF2B5EF4-FFF2-40B4-BE49-F238E27FC236}">
                <a16:creationId xmlns:a16="http://schemas.microsoft.com/office/drawing/2014/main" xmlns="" id="{C3DF58AB-21D7-4640-8A87-24524CAC43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0295087"/>
              </p:ext>
            </p:extLst>
          </p:nvPr>
        </p:nvGraphicFramePr>
        <p:xfrm>
          <a:off x="1965267" y="1474522"/>
          <a:ext cx="393600" cy="432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1" name="Equation" r:id="rId29" imgW="126720" imgH="139680" progId="Equation.DSMT4">
                  <p:embed/>
                </p:oleObj>
              </mc:Choice>
              <mc:Fallback>
                <p:oleObj name="Equation" r:id="rId29" imgW="126720" imgH="139680" progId="Equation.DSMT4">
                  <p:embed/>
                  <p:pic>
                    <p:nvPicPr>
                      <p:cNvPr id="45" name="Objeto 44">
                        <a:extLst>
                          <a:ext uri="{FF2B5EF4-FFF2-40B4-BE49-F238E27FC236}">
                            <a16:creationId xmlns:a16="http://schemas.microsoft.com/office/drawing/2014/main" xmlns="" id="{C740A8F3-80A8-41FD-8DDB-E5DF5717FF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965267" y="1474522"/>
                        <a:ext cx="393600" cy="432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Elipse 43">
            <a:extLst>
              <a:ext uri="{FF2B5EF4-FFF2-40B4-BE49-F238E27FC236}">
                <a16:creationId xmlns:a16="http://schemas.microsoft.com/office/drawing/2014/main" xmlns="" id="{08C698AA-E28E-4036-9019-63FBA67A2469}"/>
              </a:ext>
            </a:extLst>
          </p:cNvPr>
          <p:cNvSpPr/>
          <p:nvPr/>
        </p:nvSpPr>
        <p:spPr>
          <a:xfrm>
            <a:off x="1419151" y="1336881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41808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A775CAE8-4831-4CBE-9029-341BE509B0C3}"/>
              </a:ext>
            </a:extLst>
          </p:cNvPr>
          <p:cNvSpPr/>
          <p:nvPr/>
        </p:nvSpPr>
        <p:spPr>
          <a:xfrm>
            <a:off x="1495450" y="2621558"/>
            <a:ext cx="504056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xmlns="" id="{B363821A-8DF6-443B-AF52-5534AAD95B50}"/>
              </a:ext>
            </a:extLst>
          </p:cNvPr>
          <p:cNvCxnSpPr/>
          <p:nvPr/>
        </p:nvCxnSpPr>
        <p:spPr>
          <a:xfrm flipV="1">
            <a:off x="2791594" y="2853184"/>
            <a:ext cx="0" cy="108012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xmlns="" id="{03EDA9A1-8CD3-4BE8-BB0F-6E41D77706D2}"/>
              </a:ext>
            </a:extLst>
          </p:cNvPr>
          <p:cNvCxnSpPr/>
          <p:nvPr/>
        </p:nvCxnSpPr>
        <p:spPr>
          <a:xfrm flipV="1">
            <a:off x="5239866" y="2853184"/>
            <a:ext cx="0" cy="108012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xmlns="" id="{603F85FD-8109-42CA-B94F-255C6A992745}"/>
              </a:ext>
            </a:extLst>
          </p:cNvPr>
          <p:cNvCxnSpPr/>
          <p:nvPr/>
        </p:nvCxnSpPr>
        <p:spPr>
          <a:xfrm>
            <a:off x="1495450" y="2853184"/>
            <a:ext cx="0" cy="108012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xmlns="" id="{E486FA82-C309-4EE3-93AA-3AA2CC89DBA8}"/>
              </a:ext>
            </a:extLst>
          </p:cNvPr>
          <p:cNvCxnSpPr/>
          <p:nvPr/>
        </p:nvCxnSpPr>
        <p:spPr>
          <a:xfrm>
            <a:off x="6544394" y="2853184"/>
            <a:ext cx="0" cy="108012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ipse 8">
            <a:extLst>
              <a:ext uri="{FF2B5EF4-FFF2-40B4-BE49-F238E27FC236}">
                <a16:creationId xmlns:a16="http://schemas.microsoft.com/office/drawing/2014/main" xmlns="" id="{A4E211FA-55E0-49FB-A3B4-779E87F41C0D}"/>
              </a:ext>
            </a:extLst>
          </p:cNvPr>
          <p:cNvSpPr/>
          <p:nvPr/>
        </p:nvSpPr>
        <p:spPr>
          <a:xfrm>
            <a:off x="2719602" y="2637160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51032B9A-3C56-4C74-92F0-497B7B1C58A3}"/>
              </a:ext>
            </a:extLst>
          </p:cNvPr>
          <p:cNvSpPr/>
          <p:nvPr/>
        </p:nvSpPr>
        <p:spPr>
          <a:xfrm>
            <a:off x="5167874" y="2637160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xmlns="" id="{156EDA75-DA43-462F-BDC0-FB8F5DCC0954}"/>
              </a:ext>
            </a:extLst>
          </p:cNvPr>
          <p:cNvSpPr/>
          <p:nvPr/>
        </p:nvSpPr>
        <p:spPr>
          <a:xfrm>
            <a:off x="1423442" y="2637160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50389E8B-F44C-4A5C-AFC3-F07006855732}"/>
              </a:ext>
            </a:extLst>
          </p:cNvPr>
          <p:cNvSpPr/>
          <p:nvPr/>
        </p:nvSpPr>
        <p:spPr>
          <a:xfrm>
            <a:off x="6464018" y="2637160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xmlns="" id="{57BED3DF-F71B-46AE-A6D7-AEA7232F2A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3564318"/>
              </p:ext>
            </p:extLst>
          </p:nvPr>
        </p:nvGraphicFramePr>
        <p:xfrm>
          <a:off x="2863602" y="2100311"/>
          <a:ext cx="31432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53" name="Equation" r:id="rId3" imgW="152280" imgH="164880" progId="Equation.DSMT4">
                  <p:embed/>
                </p:oleObj>
              </mc:Choice>
              <mc:Fallback>
                <p:oleObj name="Equation" r:id="rId3" imgW="152280" imgH="164880" progId="Equation.DSMT4">
                  <p:embed/>
                  <p:pic>
                    <p:nvPicPr>
                      <p:cNvPr id="21" name="Objeto 20">
                        <a:extLst>
                          <a:ext uri="{FF2B5EF4-FFF2-40B4-BE49-F238E27FC236}">
                            <a16:creationId xmlns:a16="http://schemas.microsoft.com/office/drawing/2014/main" xmlns="" id="{FA35D681-2FED-49DF-9C18-DE477784F6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63602" y="2100311"/>
                        <a:ext cx="314325" cy="33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xmlns="" id="{47380842-626F-4D04-A622-CC2FE70018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232951"/>
              </p:ext>
            </p:extLst>
          </p:nvPr>
        </p:nvGraphicFramePr>
        <p:xfrm>
          <a:off x="5135487" y="2270174"/>
          <a:ext cx="314325" cy="340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54" name="Equation" r:id="rId5" imgW="152280" imgH="164880" progId="Equation.DSMT4">
                  <p:embed/>
                </p:oleObj>
              </mc:Choice>
              <mc:Fallback>
                <p:oleObj name="Equation" r:id="rId5" imgW="152280" imgH="164880" progId="Equation.DSMT4">
                  <p:embed/>
                  <p:pic>
                    <p:nvPicPr>
                      <p:cNvPr id="22" name="Objeto 21">
                        <a:extLst>
                          <a:ext uri="{FF2B5EF4-FFF2-40B4-BE49-F238E27FC236}">
                            <a16:creationId xmlns:a16="http://schemas.microsoft.com/office/drawing/2014/main" xmlns="" id="{0B2C593A-11D7-47E7-8E05-107F19A5AF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35487" y="2270174"/>
                        <a:ext cx="314325" cy="3405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xmlns="" id="{ACEAC680-494A-43EE-AB96-AD16D7BFD2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976295"/>
              </p:ext>
            </p:extLst>
          </p:nvPr>
        </p:nvGraphicFramePr>
        <p:xfrm>
          <a:off x="1419151" y="2257474"/>
          <a:ext cx="314324" cy="366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55" name="Equation" r:id="rId7" imgW="152280" imgH="177480" progId="Equation.DSMT4">
                  <p:embed/>
                </p:oleObj>
              </mc:Choice>
              <mc:Fallback>
                <p:oleObj name="Equation" r:id="rId7" imgW="152280" imgH="177480" progId="Equation.DSMT4">
                  <p:embed/>
                  <p:pic>
                    <p:nvPicPr>
                      <p:cNvPr id="23" name="Objeto 22">
                        <a:extLst>
                          <a:ext uri="{FF2B5EF4-FFF2-40B4-BE49-F238E27FC236}">
                            <a16:creationId xmlns:a16="http://schemas.microsoft.com/office/drawing/2014/main" xmlns="" id="{3CF977D3-2247-4898-B52F-BF77E4090E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19151" y="2257474"/>
                        <a:ext cx="314324" cy="3667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xmlns="" id="{6355E093-AF21-4A2C-9E0C-8287BEF283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851568"/>
              </p:ext>
            </p:extLst>
          </p:nvPr>
        </p:nvGraphicFramePr>
        <p:xfrm>
          <a:off x="6676301" y="2209786"/>
          <a:ext cx="314324" cy="314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56" name="Equation" r:id="rId9" imgW="164880" imgH="164880" progId="Equation.DSMT4">
                  <p:embed/>
                </p:oleObj>
              </mc:Choice>
              <mc:Fallback>
                <p:oleObj name="Equation" r:id="rId9" imgW="164880" imgH="164880" progId="Equation.DSMT4">
                  <p:embed/>
                  <p:pic>
                    <p:nvPicPr>
                      <p:cNvPr id="24" name="Objeto 23">
                        <a:extLst>
                          <a:ext uri="{FF2B5EF4-FFF2-40B4-BE49-F238E27FC236}">
                            <a16:creationId xmlns:a16="http://schemas.microsoft.com/office/drawing/2014/main" xmlns="" id="{D4664FE1-1005-40A8-9DDF-5297424C05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676301" y="2209786"/>
                        <a:ext cx="314324" cy="3143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xmlns="" id="{7BC93752-4E57-4997-BA74-C98973FE6F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011294"/>
              </p:ext>
            </p:extLst>
          </p:nvPr>
        </p:nvGraphicFramePr>
        <p:xfrm>
          <a:off x="2913037" y="3971081"/>
          <a:ext cx="1125206" cy="450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57" name="Equation" r:id="rId11" imgW="507960" imgH="203040" progId="Equation.DSMT4">
                  <p:embed/>
                </p:oleObj>
              </mc:Choice>
              <mc:Fallback>
                <p:oleObj name="Equation" r:id="rId11" imgW="507960" imgH="203040" progId="Equation.DSMT4">
                  <p:embed/>
                  <p:pic>
                    <p:nvPicPr>
                      <p:cNvPr id="26" name="Objeto 25">
                        <a:extLst>
                          <a:ext uri="{FF2B5EF4-FFF2-40B4-BE49-F238E27FC236}">
                            <a16:creationId xmlns:a16="http://schemas.microsoft.com/office/drawing/2014/main" xmlns="" id="{DBD1ED2D-F17F-45E2-B36B-406FDC6F3F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913037" y="3971081"/>
                        <a:ext cx="1125206" cy="4500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o 17">
            <a:extLst>
              <a:ext uri="{FF2B5EF4-FFF2-40B4-BE49-F238E27FC236}">
                <a16:creationId xmlns:a16="http://schemas.microsoft.com/office/drawing/2014/main" xmlns="" id="{E7C80FB1-E78D-468D-8CDD-15B5C6FF38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967513"/>
              </p:ext>
            </p:extLst>
          </p:nvPr>
        </p:nvGraphicFramePr>
        <p:xfrm>
          <a:off x="4763337" y="3936031"/>
          <a:ext cx="1097073" cy="450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58" name="Equation" r:id="rId13" imgW="495000" imgH="203040" progId="Equation.DSMT4">
                  <p:embed/>
                </p:oleObj>
              </mc:Choice>
              <mc:Fallback>
                <p:oleObj name="Equation" r:id="rId13" imgW="495000" imgH="203040" progId="Equation.DSMT4">
                  <p:embed/>
                  <p:pic>
                    <p:nvPicPr>
                      <p:cNvPr id="27" name="Objeto 26">
                        <a:extLst>
                          <a:ext uri="{FF2B5EF4-FFF2-40B4-BE49-F238E27FC236}">
                            <a16:creationId xmlns:a16="http://schemas.microsoft.com/office/drawing/2014/main" xmlns="" id="{66F41C91-B716-474B-A901-F95EC7B720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763337" y="3936031"/>
                        <a:ext cx="1097073" cy="4500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to 18">
            <a:extLst>
              <a:ext uri="{FF2B5EF4-FFF2-40B4-BE49-F238E27FC236}">
                <a16:creationId xmlns:a16="http://schemas.microsoft.com/office/drawing/2014/main" xmlns="" id="{7948048F-AF41-493F-87C6-4C961F9F56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8060511"/>
              </p:ext>
            </p:extLst>
          </p:nvPr>
        </p:nvGraphicFramePr>
        <p:xfrm>
          <a:off x="755576" y="3986262"/>
          <a:ext cx="132715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59" name="Equation" r:id="rId15" imgW="749160" imgH="253800" progId="Equation.DSMT4">
                  <p:embed/>
                </p:oleObj>
              </mc:Choice>
              <mc:Fallback>
                <p:oleObj name="Equation" r:id="rId15" imgW="749160" imgH="253800" progId="Equation.DSMT4">
                  <p:embed/>
                  <p:pic>
                    <p:nvPicPr>
                      <p:cNvPr id="28" name="Objeto 27">
                        <a:extLst>
                          <a:ext uri="{FF2B5EF4-FFF2-40B4-BE49-F238E27FC236}">
                            <a16:creationId xmlns:a16="http://schemas.microsoft.com/office/drawing/2014/main" xmlns="" id="{769D97C9-A115-4A7B-9CC5-F57DFF9B57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55576" y="3986262"/>
                        <a:ext cx="1327150" cy="45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xmlns="" id="{25E73DD1-08FC-4EFB-B252-031E99F6DE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8549"/>
              </p:ext>
            </p:extLst>
          </p:nvPr>
        </p:nvGraphicFramePr>
        <p:xfrm>
          <a:off x="6157859" y="3928863"/>
          <a:ext cx="1530279" cy="450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60" name="Equation" r:id="rId17" imgW="863280" imgH="253800" progId="Equation.DSMT4">
                  <p:embed/>
                </p:oleObj>
              </mc:Choice>
              <mc:Fallback>
                <p:oleObj name="Equation" r:id="rId17" imgW="863280" imgH="253800" progId="Equation.DSMT4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xmlns="" id="{88CFE689-3FDE-4A00-AE54-24B2A57FB2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157859" y="3928863"/>
                        <a:ext cx="1530279" cy="4500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xmlns="" id="{E86D7222-1549-4DD4-AF02-01840D0E4531}"/>
              </a:ext>
            </a:extLst>
          </p:cNvPr>
          <p:cNvCxnSpPr>
            <a:cxnSpLocks/>
          </p:cNvCxnSpPr>
          <p:nvPr/>
        </p:nvCxnSpPr>
        <p:spPr>
          <a:xfrm flipV="1">
            <a:off x="6601956" y="2693566"/>
            <a:ext cx="886500" cy="13937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to 21">
            <a:extLst>
              <a:ext uri="{FF2B5EF4-FFF2-40B4-BE49-F238E27FC236}">
                <a16:creationId xmlns:a16="http://schemas.microsoft.com/office/drawing/2014/main" xmlns="" id="{67795F66-2AD7-44F7-93AE-D80076FA85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709770"/>
              </p:ext>
            </p:extLst>
          </p:nvPr>
        </p:nvGraphicFramePr>
        <p:xfrm>
          <a:off x="7451006" y="2732686"/>
          <a:ext cx="330280" cy="390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61" name="Equation" r:id="rId19" imgW="139680" imgH="164880" progId="Equation.DSMT4">
                  <p:embed/>
                </p:oleObj>
              </mc:Choice>
              <mc:Fallback>
                <p:oleObj name="Equation" r:id="rId19" imgW="139680" imgH="164880" progId="Equation.DSMT4">
                  <p:embed/>
                  <p:pic>
                    <p:nvPicPr>
                      <p:cNvPr id="32" name="Objeto 31">
                        <a:extLst>
                          <a:ext uri="{FF2B5EF4-FFF2-40B4-BE49-F238E27FC236}">
                            <a16:creationId xmlns:a16="http://schemas.microsoft.com/office/drawing/2014/main" xmlns="" id="{D71AAC73-1BF0-4392-9D56-7FD83BC612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451006" y="2732686"/>
                        <a:ext cx="330280" cy="390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to 22">
            <a:extLst>
              <a:ext uri="{FF2B5EF4-FFF2-40B4-BE49-F238E27FC236}">
                <a16:creationId xmlns:a16="http://schemas.microsoft.com/office/drawing/2014/main" xmlns="" id="{3585B47C-D7F2-44AB-9CCF-7F3A2D6665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9812239"/>
              </p:ext>
            </p:extLst>
          </p:nvPr>
        </p:nvGraphicFramePr>
        <p:xfrm>
          <a:off x="6551155" y="1617113"/>
          <a:ext cx="238026" cy="238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62" name="Equation" r:id="rId21" imgW="126720" imgH="126720" progId="Equation.DSMT4">
                  <p:embed/>
                </p:oleObj>
              </mc:Choice>
              <mc:Fallback>
                <p:oleObj name="Equation" r:id="rId21" imgW="126720" imgH="126720" progId="Equation.DSMT4">
                  <p:embed/>
                  <p:pic>
                    <p:nvPicPr>
                      <p:cNvPr id="33" name="Objeto 32">
                        <a:extLst>
                          <a:ext uri="{FF2B5EF4-FFF2-40B4-BE49-F238E27FC236}">
                            <a16:creationId xmlns:a16="http://schemas.microsoft.com/office/drawing/2014/main" xmlns="" id="{8D9F6517-61C2-4FA5-A321-00E64EAA60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551155" y="1617113"/>
                        <a:ext cx="238026" cy="2380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xmlns="" id="{9BFC9AF8-C7E7-49B4-A56C-95A27A91A256}"/>
              </a:ext>
            </a:extLst>
          </p:cNvPr>
          <p:cNvCxnSpPr>
            <a:cxnSpLocks/>
          </p:cNvCxnSpPr>
          <p:nvPr/>
        </p:nvCxnSpPr>
        <p:spPr>
          <a:xfrm flipV="1">
            <a:off x="1495442" y="1197000"/>
            <a:ext cx="0" cy="1012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xmlns="" id="{9863D2BB-2B19-4D9F-80DB-37282F9121A3}"/>
              </a:ext>
            </a:extLst>
          </p:cNvPr>
          <p:cNvCxnSpPr>
            <a:cxnSpLocks/>
          </p:cNvCxnSpPr>
          <p:nvPr/>
        </p:nvCxnSpPr>
        <p:spPr>
          <a:xfrm flipV="1">
            <a:off x="5230193" y="1863622"/>
            <a:ext cx="0" cy="3938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xmlns="" id="{03BC4943-D21E-49D9-A636-CEAFC05E4868}"/>
              </a:ext>
            </a:extLst>
          </p:cNvPr>
          <p:cNvCxnSpPr>
            <a:cxnSpLocks/>
          </p:cNvCxnSpPr>
          <p:nvPr/>
        </p:nvCxnSpPr>
        <p:spPr>
          <a:xfrm flipH="1" flipV="1">
            <a:off x="6544394" y="1197000"/>
            <a:ext cx="10440" cy="1060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xmlns="" id="{4BE466AC-1EAE-4143-BA7B-6CF53BD7A206}"/>
              </a:ext>
            </a:extLst>
          </p:cNvPr>
          <p:cNvCxnSpPr>
            <a:cxnSpLocks/>
          </p:cNvCxnSpPr>
          <p:nvPr/>
        </p:nvCxnSpPr>
        <p:spPr>
          <a:xfrm flipH="1" flipV="1">
            <a:off x="2786374" y="1500212"/>
            <a:ext cx="10440" cy="1060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xmlns="" id="{D823D2E9-57F9-4CC4-81B5-A780C4579C6E}"/>
              </a:ext>
            </a:extLst>
          </p:cNvPr>
          <p:cNvCxnSpPr>
            <a:cxnSpLocks/>
          </p:cNvCxnSpPr>
          <p:nvPr/>
        </p:nvCxnSpPr>
        <p:spPr>
          <a:xfrm>
            <a:off x="2796814" y="1629048"/>
            <a:ext cx="374758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xmlns="" id="{79B401E8-21C5-4C4D-8A1E-A659A0CDA1EE}"/>
              </a:ext>
            </a:extLst>
          </p:cNvPr>
          <p:cNvCxnSpPr>
            <a:cxnSpLocks/>
          </p:cNvCxnSpPr>
          <p:nvPr/>
        </p:nvCxnSpPr>
        <p:spPr>
          <a:xfrm flipV="1">
            <a:off x="6551155" y="1863622"/>
            <a:ext cx="0" cy="79208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>
            <a:extLst>
              <a:ext uri="{FF2B5EF4-FFF2-40B4-BE49-F238E27FC236}">
                <a16:creationId xmlns:a16="http://schemas.microsoft.com/office/drawing/2014/main" xmlns="" id="{E5C54BE5-0EB9-4BDF-99B4-8AA0A98E8D82}"/>
              </a:ext>
            </a:extLst>
          </p:cNvPr>
          <p:cNvCxnSpPr>
            <a:cxnSpLocks/>
          </p:cNvCxnSpPr>
          <p:nvPr/>
        </p:nvCxnSpPr>
        <p:spPr>
          <a:xfrm>
            <a:off x="5230193" y="2056644"/>
            <a:ext cx="1305817" cy="390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to 31">
            <a:extLst>
              <a:ext uri="{FF2B5EF4-FFF2-40B4-BE49-F238E27FC236}">
                <a16:creationId xmlns:a16="http://schemas.microsoft.com/office/drawing/2014/main" xmlns="" id="{9A43EBC5-87FC-4D6C-BA04-2FBF50207C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0931"/>
              </p:ext>
            </p:extLst>
          </p:nvPr>
        </p:nvGraphicFramePr>
        <p:xfrm>
          <a:off x="3232076" y="1054150"/>
          <a:ext cx="16637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63" name="Equation" r:id="rId23" imgW="1663560" imgH="266400" progId="Equation.DSMT4">
                  <p:embed/>
                </p:oleObj>
              </mc:Choice>
              <mc:Fallback>
                <p:oleObj name="Equation" r:id="rId23" imgW="1663560" imgH="266400" progId="Equation.DSMT4">
                  <p:embed/>
                  <p:pic>
                    <p:nvPicPr>
                      <p:cNvPr id="53" name="Objeto 52">
                        <a:extLst>
                          <a:ext uri="{FF2B5EF4-FFF2-40B4-BE49-F238E27FC236}">
                            <a16:creationId xmlns:a16="http://schemas.microsoft.com/office/drawing/2014/main" xmlns="" id="{2DC61D84-F136-42D7-B02C-595C7796C6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232076" y="1054150"/>
                        <a:ext cx="16637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to 32">
            <a:extLst>
              <a:ext uri="{FF2B5EF4-FFF2-40B4-BE49-F238E27FC236}">
                <a16:creationId xmlns:a16="http://schemas.microsoft.com/office/drawing/2014/main" xmlns="" id="{575F123B-0119-4E52-9270-B02C3D2B56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686364"/>
              </p:ext>
            </p:extLst>
          </p:nvPr>
        </p:nvGraphicFramePr>
        <p:xfrm>
          <a:off x="3824213" y="1403400"/>
          <a:ext cx="17145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64" name="Equation" r:id="rId25" imgW="1714320" imgH="266400" progId="Equation.DSMT4">
                  <p:embed/>
                </p:oleObj>
              </mc:Choice>
              <mc:Fallback>
                <p:oleObj name="Equation" r:id="rId25" imgW="1714320" imgH="266400" progId="Equation.DSMT4">
                  <p:embed/>
                  <p:pic>
                    <p:nvPicPr>
                      <p:cNvPr id="54" name="Objeto 53">
                        <a:extLst>
                          <a:ext uri="{FF2B5EF4-FFF2-40B4-BE49-F238E27FC236}">
                            <a16:creationId xmlns:a16="http://schemas.microsoft.com/office/drawing/2014/main" xmlns="" id="{6DEB7F2C-200D-46DE-9DA5-88364EFC51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3824213" y="1403400"/>
                        <a:ext cx="17145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to 33">
            <a:extLst>
              <a:ext uri="{FF2B5EF4-FFF2-40B4-BE49-F238E27FC236}">
                <a16:creationId xmlns:a16="http://schemas.microsoft.com/office/drawing/2014/main" xmlns="" id="{BA77145D-3385-466F-A4CF-94C6B64A73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951563"/>
              </p:ext>
            </p:extLst>
          </p:nvPr>
        </p:nvGraphicFramePr>
        <p:xfrm>
          <a:off x="5365676" y="1790750"/>
          <a:ext cx="9906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65" name="Equation" r:id="rId27" imgW="990360" imgH="266400" progId="Equation.DSMT4">
                  <p:embed/>
                </p:oleObj>
              </mc:Choice>
              <mc:Fallback>
                <p:oleObj name="Equation" r:id="rId27" imgW="990360" imgH="266400" progId="Equation.DSMT4">
                  <p:embed/>
                  <p:pic>
                    <p:nvPicPr>
                      <p:cNvPr id="55" name="Objeto 54">
                        <a:extLst>
                          <a:ext uri="{FF2B5EF4-FFF2-40B4-BE49-F238E27FC236}">
                            <a16:creationId xmlns:a16="http://schemas.microsoft.com/office/drawing/2014/main" xmlns="" id="{61FC9B6D-837A-42D5-945C-99319348DF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365676" y="1790750"/>
                        <a:ext cx="9906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Elipse 34">
            <a:extLst>
              <a:ext uri="{FF2B5EF4-FFF2-40B4-BE49-F238E27FC236}">
                <a16:creationId xmlns:a16="http://schemas.microsoft.com/office/drawing/2014/main" xmlns="" id="{E72B8870-5AD6-4162-B1CA-E2BB6022B165}"/>
              </a:ext>
            </a:extLst>
          </p:cNvPr>
          <p:cNvSpPr/>
          <p:nvPr/>
        </p:nvSpPr>
        <p:spPr>
          <a:xfrm>
            <a:off x="2483768" y="2638326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xmlns="" id="{CDFF6011-80B8-4C25-AB60-89268DDCDD54}"/>
              </a:ext>
            </a:extLst>
          </p:cNvPr>
          <p:cNvSpPr/>
          <p:nvPr/>
        </p:nvSpPr>
        <p:spPr>
          <a:xfrm>
            <a:off x="4788040" y="2638326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xmlns="" id="{B2D05BF1-8A75-4E7D-880E-10ABF9F9A55C}"/>
              </a:ext>
            </a:extLst>
          </p:cNvPr>
          <p:cNvSpPr/>
          <p:nvPr/>
        </p:nvSpPr>
        <p:spPr>
          <a:xfrm>
            <a:off x="6156192" y="2638326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8" name="Objeto 37">
            <a:extLst>
              <a:ext uri="{FF2B5EF4-FFF2-40B4-BE49-F238E27FC236}">
                <a16:creationId xmlns:a16="http://schemas.microsoft.com/office/drawing/2014/main" xmlns="" id="{EEE66326-1F25-43EB-9B8F-4568C1F8E0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5690998"/>
              </p:ext>
            </p:extLst>
          </p:nvPr>
        </p:nvGraphicFramePr>
        <p:xfrm>
          <a:off x="2357911" y="2156350"/>
          <a:ext cx="327330" cy="283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66" name="Equation" r:id="rId29" imgW="190440" imgH="164880" progId="Equation.DSMT4">
                  <p:embed/>
                </p:oleObj>
              </mc:Choice>
              <mc:Fallback>
                <p:oleObj name="Equation" r:id="rId29" imgW="1904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2357911" y="2156350"/>
                        <a:ext cx="327330" cy="2836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to 38">
            <a:extLst>
              <a:ext uri="{FF2B5EF4-FFF2-40B4-BE49-F238E27FC236}">
                <a16:creationId xmlns:a16="http://schemas.microsoft.com/office/drawing/2014/main" xmlns="" id="{8C3C471A-18C2-4355-B8DF-9CB0A8A1D9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249159"/>
              </p:ext>
            </p:extLst>
          </p:nvPr>
        </p:nvGraphicFramePr>
        <p:xfrm>
          <a:off x="4736441" y="2253930"/>
          <a:ext cx="377246" cy="326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67" name="Equation" r:id="rId31" imgW="190440" imgH="164880" progId="Equation.DSMT4">
                  <p:embed/>
                </p:oleObj>
              </mc:Choice>
              <mc:Fallback>
                <p:oleObj name="Equation" r:id="rId31" imgW="1904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4736441" y="2253930"/>
                        <a:ext cx="377246" cy="3269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to 39">
            <a:extLst>
              <a:ext uri="{FF2B5EF4-FFF2-40B4-BE49-F238E27FC236}">
                <a16:creationId xmlns:a16="http://schemas.microsoft.com/office/drawing/2014/main" xmlns="" id="{34A13329-331F-4937-9DD5-4C5364C7EA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888789"/>
              </p:ext>
            </p:extLst>
          </p:nvPr>
        </p:nvGraphicFramePr>
        <p:xfrm>
          <a:off x="6031155" y="2253828"/>
          <a:ext cx="372867" cy="302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68" name="Equation" r:id="rId33" imgW="203040" imgH="164880" progId="Equation.DSMT4">
                  <p:embed/>
                </p:oleObj>
              </mc:Choice>
              <mc:Fallback>
                <p:oleObj name="Equation" r:id="rId33" imgW="2030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6031155" y="2253828"/>
                        <a:ext cx="372867" cy="302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CaixaDeTexto 40">
            <a:extLst>
              <a:ext uri="{FF2B5EF4-FFF2-40B4-BE49-F238E27FC236}">
                <a16:creationId xmlns:a16="http://schemas.microsoft.com/office/drawing/2014/main" xmlns="" id="{9BA867C3-C55B-4B56-A5C5-6857BB9AD1DD}"/>
              </a:ext>
            </a:extLst>
          </p:cNvPr>
          <p:cNvSpPr txBox="1"/>
          <p:nvPr/>
        </p:nvSpPr>
        <p:spPr>
          <a:xfrm>
            <a:off x="349034" y="116832"/>
            <a:ext cx="86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primeira análise é sobre o primeiro corte que será em A’. </a:t>
            </a: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xmlns="" id="{A54AC5D6-F426-4D63-924B-F391FCD35416}"/>
              </a:ext>
            </a:extLst>
          </p:cNvPr>
          <p:cNvSpPr/>
          <p:nvPr/>
        </p:nvSpPr>
        <p:spPr>
          <a:xfrm>
            <a:off x="2685241" y="1054150"/>
            <a:ext cx="5438472" cy="3526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44" name="Conector de Seta Reta 43">
            <a:extLst>
              <a:ext uri="{FF2B5EF4-FFF2-40B4-BE49-F238E27FC236}">
                <a16:creationId xmlns:a16="http://schemas.microsoft.com/office/drawing/2014/main" xmlns="" id="{C19A5BC5-654B-44BB-9525-BCBA6BE88F6B}"/>
              </a:ext>
            </a:extLst>
          </p:cNvPr>
          <p:cNvCxnSpPr/>
          <p:nvPr/>
        </p:nvCxnSpPr>
        <p:spPr>
          <a:xfrm>
            <a:off x="1495442" y="1617113"/>
            <a:ext cx="11323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Objeto 44">
            <a:extLst>
              <a:ext uri="{FF2B5EF4-FFF2-40B4-BE49-F238E27FC236}">
                <a16:creationId xmlns:a16="http://schemas.microsoft.com/office/drawing/2014/main" xmlns="" id="{C740A8F3-80A8-41FD-8DDB-E5DF5717FF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218762"/>
              </p:ext>
            </p:extLst>
          </p:nvPr>
        </p:nvGraphicFramePr>
        <p:xfrm>
          <a:off x="1926152" y="1120074"/>
          <a:ext cx="393600" cy="432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69" name="Equation" r:id="rId35" imgW="126720" imgH="139680" progId="Equation.DSMT4">
                  <p:embed/>
                </p:oleObj>
              </mc:Choice>
              <mc:Fallback>
                <p:oleObj name="Equation" r:id="rId35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926152" y="1120074"/>
                        <a:ext cx="393600" cy="432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Elipse 45">
            <a:extLst>
              <a:ext uri="{FF2B5EF4-FFF2-40B4-BE49-F238E27FC236}">
                <a16:creationId xmlns:a16="http://schemas.microsoft.com/office/drawing/2014/main" xmlns="" id="{1EEAAAA9-000A-4497-9A68-357B69326422}"/>
              </a:ext>
            </a:extLst>
          </p:cNvPr>
          <p:cNvSpPr/>
          <p:nvPr/>
        </p:nvSpPr>
        <p:spPr>
          <a:xfrm>
            <a:off x="1456551" y="1509889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7" name="Imagem 46">
            <a:extLst>
              <a:ext uri="{FF2B5EF4-FFF2-40B4-BE49-F238E27FC236}">
                <a16:creationId xmlns:a16="http://schemas.microsoft.com/office/drawing/2014/main" xmlns="" id="{E48AEC36-1452-42E5-8034-985E3705BA34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2739156" y="1169435"/>
            <a:ext cx="1122408" cy="1150099"/>
          </a:xfrm>
          <a:prstGeom prst="rect">
            <a:avLst/>
          </a:prstGeom>
        </p:spPr>
      </p:pic>
      <p:cxnSp>
        <p:nvCxnSpPr>
          <p:cNvPr id="48" name="Conector de Seta Reta 47">
            <a:extLst>
              <a:ext uri="{FF2B5EF4-FFF2-40B4-BE49-F238E27FC236}">
                <a16:creationId xmlns:a16="http://schemas.microsoft.com/office/drawing/2014/main" xmlns="" id="{A79217C2-6CB2-41BD-B40A-CA9EDDB4A42C}"/>
              </a:ext>
            </a:extLst>
          </p:cNvPr>
          <p:cNvCxnSpPr>
            <a:cxnSpLocks/>
          </p:cNvCxnSpPr>
          <p:nvPr/>
        </p:nvCxnSpPr>
        <p:spPr>
          <a:xfrm>
            <a:off x="2807108" y="2417646"/>
            <a:ext cx="0" cy="79533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Objeto 50">
            <a:extLst>
              <a:ext uri="{FF2B5EF4-FFF2-40B4-BE49-F238E27FC236}">
                <a16:creationId xmlns:a16="http://schemas.microsoft.com/office/drawing/2014/main" xmlns="" id="{EED9C5EB-3650-47C8-9C21-6AF6680953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622603"/>
              </p:ext>
            </p:extLst>
          </p:nvPr>
        </p:nvGraphicFramePr>
        <p:xfrm>
          <a:off x="2201863" y="3205163"/>
          <a:ext cx="1211262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70" name="Equation" r:id="rId38" imgW="558720" imgH="228600" progId="Equation.DSMT4">
                  <p:embed/>
                </p:oleObj>
              </mc:Choice>
              <mc:Fallback>
                <p:oleObj name="Equation" r:id="rId38" imgW="5587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2201863" y="3205163"/>
                        <a:ext cx="1211262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Arco 51">
            <a:extLst>
              <a:ext uri="{FF2B5EF4-FFF2-40B4-BE49-F238E27FC236}">
                <a16:creationId xmlns:a16="http://schemas.microsoft.com/office/drawing/2014/main" xmlns="" id="{A2BE0700-E9B1-43D0-91C9-1AD16AC431BD}"/>
              </a:ext>
            </a:extLst>
          </p:cNvPr>
          <p:cNvSpPr/>
          <p:nvPr/>
        </p:nvSpPr>
        <p:spPr>
          <a:xfrm rot="1327395">
            <a:off x="2514863" y="2436044"/>
            <a:ext cx="640598" cy="1055191"/>
          </a:xfrm>
          <a:prstGeom prst="arc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3" name="Objeto 52">
            <a:extLst>
              <a:ext uri="{FF2B5EF4-FFF2-40B4-BE49-F238E27FC236}">
                <a16:creationId xmlns:a16="http://schemas.microsoft.com/office/drawing/2014/main" xmlns="" id="{62969061-4712-4960-8A75-E657C2CB26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232310"/>
              </p:ext>
            </p:extLst>
          </p:nvPr>
        </p:nvGraphicFramePr>
        <p:xfrm>
          <a:off x="3233722" y="2556782"/>
          <a:ext cx="975825" cy="390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71" name="Equation" r:id="rId40" imgW="571320" imgH="228600" progId="Equation.DSMT4">
                  <p:embed/>
                </p:oleObj>
              </mc:Choice>
              <mc:Fallback>
                <p:oleObj name="Equation" r:id="rId40" imgW="5713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3233722" y="2556782"/>
                        <a:ext cx="975825" cy="390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to 53">
            <a:extLst>
              <a:ext uri="{FF2B5EF4-FFF2-40B4-BE49-F238E27FC236}">
                <a16:creationId xmlns:a16="http://schemas.microsoft.com/office/drawing/2014/main" xmlns="" id="{4D6917CC-FB17-4F99-A637-D5E8EC9391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979919"/>
              </p:ext>
            </p:extLst>
          </p:nvPr>
        </p:nvGraphicFramePr>
        <p:xfrm>
          <a:off x="3408363" y="3717925"/>
          <a:ext cx="5446712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72" name="Equation" r:id="rId42" imgW="3733560" imgH="723600" progId="Equation.DSMT4">
                  <p:embed/>
                </p:oleObj>
              </mc:Choice>
              <mc:Fallback>
                <p:oleObj name="Equation" r:id="rId42" imgW="373356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3408363" y="3717925"/>
                        <a:ext cx="5446712" cy="1055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to 54">
            <a:extLst>
              <a:ext uri="{FF2B5EF4-FFF2-40B4-BE49-F238E27FC236}">
                <a16:creationId xmlns:a16="http://schemas.microsoft.com/office/drawing/2014/main" xmlns="" id="{35733D28-781F-4746-AF1E-D1638BC8D9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844290"/>
              </p:ext>
            </p:extLst>
          </p:nvPr>
        </p:nvGraphicFramePr>
        <p:xfrm>
          <a:off x="344314" y="4790754"/>
          <a:ext cx="8590250" cy="11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73" name="Equation" r:id="rId44" imgW="5448240" imgH="723600" progId="Equation.DSMT4">
                  <p:embed/>
                </p:oleObj>
              </mc:Choice>
              <mc:Fallback>
                <p:oleObj name="Equation" r:id="rId44" imgW="544824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344314" y="4790754"/>
                        <a:ext cx="8590250" cy="1141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67370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71EF0366-98D4-4874-9687-AFE45CC1AEE1}"/>
              </a:ext>
            </a:extLst>
          </p:cNvPr>
          <p:cNvSpPr/>
          <p:nvPr/>
        </p:nvSpPr>
        <p:spPr>
          <a:xfrm>
            <a:off x="1495450" y="2621558"/>
            <a:ext cx="504056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xmlns="" id="{59535BF9-06A9-460B-AF8B-CC53684D7E38}"/>
              </a:ext>
            </a:extLst>
          </p:cNvPr>
          <p:cNvCxnSpPr/>
          <p:nvPr/>
        </p:nvCxnSpPr>
        <p:spPr>
          <a:xfrm flipV="1">
            <a:off x="2791594" y="2853184"/>
            <a:ext cx="0" cy="108012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xmlns="" id="{86E0683B-031D-4AEB-9EA1-66EE6545253B}"/>
              </a:ext>
            </a:extLst>
          </p:cNvPr>
          <p:cNvCxnSpPr/>
          <p:nvPr/>
        </p:nvCxnSpPr>
        <p:spPr>
          <a:xfrm flipV="1">
            <a:off x="5239866" y="2853184"/>
            <a:ext cx="0" cy="108012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xmlns="" id="{AE6C82D5-C0AE-4B8A-977C-B368CA151CC9}"/>
              </a:ext>
            </a:extLst>
          </p:cNvPr>
          <p:cNvCxnSpPr/>
          <p:nvPr/>
        </p:nvCxnSpPr>
        <p:spPr>
          <a:xfrm>
            <a:off x="1495450" y="2853184"/>
            <a:ext cx="0" cy="108012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xmlns="" id="{84104B59-60CF-4429-8DAA-1E7257416687}"/>
              </a:ext>
            </a:extLst>
          </p:cNvPr>
          <p:cNvCxnSpPr/>
          <p:nvPr/>
        </p:nvCxnSpPr>
        <p:spPr>
          <a:xfrm>
            <a:off x="6544394" y="2853184"/>
            <a:ext cx="0" cy="108012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ipse 8">
            <a:extLst>
              <a:ext uri="{FF2B5EF4-FFF2-40B4-BE49-F238E27FC236}">
                <a16:creationId xmlns:a16="http://schemas.microsoft.com/office/drawing/2014/main" xmlns="" id="{BD5CFFB4-159B-451C-8E8F-BD0AC19145A8}"/>
              </a:ext>
            </a:extLst>
          </p:cNvPr>
          <p:cNvSpPr/>
          <p:nvPr/>
        </p:nvSpPr>
        <p:spPr>
          <a:xfrm>
            <a:off x="2719602" y="2637160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D65F9048-A29B-4B66-8786-54C756B31882}"/>
              </a:ext>
            </a:extLst>
          </p:cNvPr>
          <p:cNvSpPr/>
          <p:nvPr/>
        </p:nvSpPr>
        <p:spPr>
          <a:xfrm>
            <a:off x="5167874" y="2637160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xmlns="" id="{B9F926D9-B12D-4A2F-8C62-4555DE925E9D}"/>
              </a:ext>
            </a:extLst>
          </p:cNvPr>
          <p:cNvSpPr/>
          <p:nvPr/>
        </p:nvSpPr>
        <p:spPr>
          <a:xfrm>
            <a:off x="1423442" y="2637160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0CF55EF0-26D8-42EF-8908-5DFC2BAEF5E7}"/>
              </a:ext>
            </a:extLst>
          </p:cNvPr>
          <p:cNvSpPr/>
          <p:nvPr/>
        </p:nvSpPr>
        <p:spPr>
          <a:xfrm>
            <a:off x="6464018" y="2637160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xmlns="" id="{9BC2F4F2-3700-4A1C-8898-0E087559D5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4812555"/>
              </p:ext>
            </p:extLst>
          </p:nvPr>
        </p:nvGraphicFramePr>
        <p:xfrm>
          <a:off x="2863602" y="2100311"/>
          <a:ext cx="31432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54" name="Equation" r:id="rId3" imgW="152280" imgH="164880" progId="Equation.DSMT4">
                  <p:embed/>
                </p:oleObj>
              </mc:Choice>
              <mc:Fallback>
                <p:oleObj name="Equation" r:id="rId3" imgW="152280" imgH="164880" progId="Equation.DSMT4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xmlns="" id="{0850E6D6-A882-44F5-9232-3565B316EC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63602" y="2100311"/>
                        <a:ext cx="314325" cy="33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xmlns="" id="{DE1F8D9E-B87D-489E-92BC-0BF4F3E014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515978"/>
              </p:ext>
            </p:extLst>
          </p:nvPr>
        </p:nvGraphicFramePr>
        <p:xfrm>
          <a:off x="5135487" y="2270174"/>
          <a:ext cx="314325" cy="340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55" name="Equation" r:id="rId5" imgW="152280" imgH="164880" progId="Equation.DSMT4">
                  <p:embed/>
                </p:oleObj>
              </mc:Choice>
              <mc:Fallback>
                <p:oleObj name="Equation" r:id="rId5" imgW="152280" imgH="164880" progId="Equation.DSMT4">
                  <p:embed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xmlns="" id="{17D17387-F04F-40A4-A3FF-B3950D8B5C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35487" y="2270174"/>
                        <a:ext cx="314325" cy="3405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xmlns="" id="{617772A9-D3DE-4A56-A8AF-6E3105DFB8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7405"/>
              </p:ext>
            </p:extLst>
          </p:nvPr>
        </p:nvGraphicFramePr>
        <p:xfrm>
          <a:off x="1419151" y="2257474"/>
          <a:ext cx="314324" cy="366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56" name="Equation" r:id="rId7" imgW="152280" imgH="177480" progId="Equation.DSMT4">
                  <p:embed/>
                </p:oleObj>
              </mc:Choice>
              <mc:Fallback>
                <p:oleObj name="Equation" r:id="rId7" imgW="152280" imgH="177480" progId="Equation.DSMT4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xmlns="" id="{6CA00B3C-62DE-45EC-A153-F58C2720B1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19151" y="2257474"/>
                        <a:ext cx="314324" cy="3667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xmlns="" id="{8D8DADEA-FF0E-4489-9649-F1E8D37166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933778"/>
              </p:ext>
            </p:extLst>
          </p:nvPr>
        </p:nvGraphicFramePr>
        <p:xfrm>
          <a:off x="6676301" y="2209786"/>
          <a:ext cx="314324" cy="314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57" name="Equation" r:id="rId9" imgW="164880" imgH="164880" progId="Equation.DSMT4">
                  <p:embed/>
                </p:oleObj>
              </mc:Choice>
              <mc:Fallback>
                <p:oleObj name="Equation" r:id="rId9" imgW="164880" imgH="164880" progId="Equation.DSMT4">
                  <p:embed/>
                  <p:pic>
                    <p:nvPicPr>
                      <p:cNvPr id="16" name="Objeto 15">
                        <a:extLst>
                          <a:ext uri="{FF2B5EF4-FFF2-40B4-BE49-F238E27FC236}">
                            <a16:creationId xmlns:a16="http://schemas.microsoft.com/office/drawing/2014/main" xmlns="" id="{53CEAC1A-DF71-499C-AB60-A542037145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676301" y="2209786"/>
                        <a:ext cx="314324" cy="3143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xmlns="" id="{F50232D5-7423-4830-AC17-9AC88C117B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957749"/>
              </p:ext>
            </p:extLst>
          </p:nvPr>
        </p:nvGraphicFramePr>
        <p:xfrm>
          <a:off x="2913037" y="3971081"/>
          <a:ext cx="1125206" cy="450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58" name="Equation" r:id="rId11" imgW="507960" imgH="203040" progId="Equation.DSMT4">
                  <p:embed/>
                </p:oleObj>
              </mc:Choice>
              <mc:Fallback>
                <p:oleObj name="Equation" r:id="rId11" imgW="507960" imgH="203040" progId="Equation.DSMT4">
                  <p:embed/>
                  <p:pic>
                    <p:nvPicPr>
                      <p:cNvPr id="17" name="Objeto 16">
                        <a:extLst>
                          <a:ext uri="{FF2B5EF4-FFF2-40B4-BE49-F238E27FC236}">
                            <a16:creationId xmlns:a16="http://schemas.microsoft.com/office/drawing/2014/main" xmlns="" id="{42EAF882-D675-44F5-9F5E-7654D5B0B4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913037" y="3971081"/>
                        <a:ext cx="1125206" cy="4500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o 17">
            <a:extLst>
              <a:ext uri="{FF2B5EF4-FFF2-40B4-BE49-F238E27FC236}">
                <a16:creationId xmlns:a16="http://schemas.microsoft.com/office/drawing/2014/main" xmlns="" id="{31D30FDD-1EF1-4DE8-98F7-2B69517822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424698"/>
              </p:ext>
            </p:extLst>
          </p:nvPr>
        </p:nvGraphicFramePr>
        <p:xfrm>
          <a:off x="5292649" y="3915146"/>
          <a:ext cx="1097073" cy="450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59" name="Equation" r:id="rId13" imgW="495000" imgH="203040" progId="Equation.DSMT4">
                  <p:embed/>
                </p:oleObj>
              </mc:Choice>
              <mc:Fallback>
                <p:oleObj name="Equation" r:id="rId13" imgW="495000" imgH="203040" progId="Equation.DSMT4">
                  <p:embed/>
                  <p:pic>
                    <p:nvPicPr>
                      <p:cNvPr id="18" name="Objeto 17">
                        <a:extLst>
                          <a:ext uri="{FF2B5EF4-FFF2-40B4-BE49-F238E27FC236}">
                            <a16:creationId xmlns:a16="http://schemas.microsoft.com/office/drawing/2014/main" xmlns="" id="{3E554B3F-1E82-430F-ABB7-4B00EC7D1E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292649" y="3915146"/>
                        <a:ext cx="1097073" cy="4500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to 18">
            <a:extLst>
              <a:ext uri="{FF2B5EF4-FFF2-40B4-BE49-F238E27FC236}">
                <a16:creationId xmlns:a16="http://schemas.microsoft.com/office/drawing/2014/main" xmlns="" id="{F6A9B85C-0B49-4ACF-A2B4-668C6A2699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883596"/>
              </p:ext>
            </p:extLst>
          </p:nvPr>
        </p:nvGraphicFramePr>
        <p:xfrm>
          <a:off x="755576" y="3986262"/>
          <a:ext cx="132715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60" name="Equation" r:id="rId15" imgW="749160" imgH="253800" progId="Equation.DSMT4">
                  <p:embed/>
                </p:oleObj>
              </mc:Choice>
              <mc:Fallback>
                <p:oleObj name="Equation" r:id="rId15" imgW="749160" imgH="253800" progId="Equation.DSMT4">
                  <p:embed/>
                  <p:pic>
                    <p:nvPicPr>
                      <p:cNvPr id="19" name="Objeto 18">
                        <a:extLst>
                          <a:ext uri="{FF2B5EF4-FFF2-40B4-BE49-F238E27FC236}">
                            <a16:creationId xmlns:a16="http://schemas.microsoft.com/office/drawing/2014/main" xmlns="" id="{88F79056-A22C-469E-9E01-9A22EE29A8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55576" y="3986262"/>
                        <a:ext cx="1327150" cy="45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xmlns="" id="{17C042C1-E1AC-4433-8140-106D6E58EF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171297"/>
              </p:ext>
            </p:extLst>
          </p:nvPr>
        </p:nvGraphicFramePr>
        <p:xfrm>
          <a:off x="6157859" y="3928863"/>
          <a:ext cx="1530279" cy="450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61" name="Equation" r:id="rId17" imgW="863280" imgH="253800" progId="Equation.DSMT4">
                  <p:embed/>
                </p:oleObj>
              </mc:Choice>
              <mc:Fallback>
                <p:oleObj name="Equation" r:id="rId17" imgW="863280" imgH="253800" progId="Equation.DSMT4">
                  <p:embed/>
                  <p:pic>
                    <p:nvPicPr>
                      <p:cNvPr id="20" name="Objeto 19">
                        <a:extLst>
                          <a:ext uri="{FF2B5EF4-FFF2-40B4-BE49-F238E27FC236}">
                            <a16:creationId xmlns:a16="http://schemas.microsoft.com/office/drawing/2014/main" xmlns="" id="{2F92CC0A-5942-4D7C-BEB0-EC721CC775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157859" y="3928863"/>
                        <a:ext cx="1530279" cy="4500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xmlns="" id="{3CC227F5-44FB-4F84-8857-2BB673D6AE05}"/>
              </a:ext>
            </a:extLst>
          </p:cNvPr>
          <p:cNvCxnSpPr>
            <a:cxnSpLocks/>
          </p:cNvCxnSpPr>
          <p:nvPr/>
        </p:nvCxnSpPr>
        <p:spPr>
          <a:xfrm flipV="1">
            <a:off x="6601956" y="2693566"/>
            <a:ext cx="886500" cy="13937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to 21">
            <a:extLst>
              <a:ext uri="{FF2B5EF4-FFF2-40B4-BE49-F238E27FC236}">
                <a16:creationId xmlns:a16="http://schemas.microsoft.com/office/drawing/2014/main" xmlns="" id="{0FD39CDC-8FD8-413B-B851-86919E6DBB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191951"/>
              </p:ext>
            </p:extLst>
          </p:nvPr>
        </p:nvGraphicFramePr>
        <p:xfrm>
          <a:off x="7451006" y="2732686"/>
          <a:ext cx="330280" cy="390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62" name="Equation" r:id="rId19" imgW="139680" imgH="164880" progId="Equation.DSMT4">
                  <p:embed/>
                </p:oleObj>
              </mc:Choice>
              <mc:Fallback>
                <p:oleObj name="Equation" r:id="rId19" imgW="139680" imgH="164880" progId="Equation.DSMT4">
                  <p:embed/>
                  <p:pic>
                    <p:nvPicPr>
                      <p:cNvPr id="22" name="Objeto 21">
                        <a:extLst>
                          <a:ext uri="{FF2B5EF4-FFF2-40B4-BE49-F238E27FC236}">
                            <a16:creationId xmlns:a16="http://schemas.microsoft.com/office/drawing/2014/main" xmlns="" id="{792529A0-CE86-455C-A78C-4903B9E5C1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451006" y="2732686"/>
                        <a:ext cx="330280" cy="390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to 22">
            <a:extLst>
              <a:ext uri="{FF2B5EF4-FFF2-40B4-BE49-F238E27FC236}">
                <a16:creationId xmlns:a16="http://schemas.microsoft.com/office/drawing/2014/main" xmlns="" id="{4A70DB06-0866-4FDA-8B09-3864E204A7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908563"/>
              </p:ext>
            </p:extLst>
          </p:nvPr>
        </p:nvGraphicFramePr>
        <p:xfrm>
          <a:off x="6551155" y="1617113"/>
          <a:ext cx="238026" cy="238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63" name="Equation" r:id="rId21" imgW="126720" imgH="126720" progId="Equation.DSMT4">
                  <p:embed/>
                </p:oleObj>
              </mc:Choice>
              <mc:Fallback>
                <p:oleObj name="Equation" r:id="rId21" imgW="126720" imgH="126720" progId="Equation.DSMT4">
                  <p:embed/>
                  <p:pic>
                    <p:nvPicPr>
                      <p:cNvPr id="23" name="Objeto 22">
                        <a:extLst>
                          <a:ext uri="{FF2B5EF4-FFF2-40B4-BE49-F238E27FC236}">
                            <a16:creationId xmlns:a16="http://schemas.microsoft.com/office/drawing/2014/main" xmlns="" id="{960DD7CA-D552-4785-ABA5-DF6B7F57FD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551155" y="1617113"/>
                        <a:ext cx="238026" cy="2380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xmlns="" id="{E723BD34-1324-42D1-9338-71E1231EB2B0}"/>
              </a:ext>
            </a:extLst>
          </p:cNvPr>
          <p:cNvCxnSpPr>
            <a:cxnSpLocks/>
          </p:cNvCxnSpPr>
          <p:nvPr/>
        </p:nvCxnSpPr>
        <p:spPr>
          <a:xfrm flipV="1">
            <a:off x="1495442" y="1197000"/>
            <a:ext cx="0" cy="1012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xmlns="" id="{1152B283-D0AF-40B3-8A44-35D9C5595BA2}"/>
              </a:ext>
            </a:extLst>
          </p:cNvPr>
          <p:cNvCxnSpPr>
            <a:cxnSpLocks/>
          </p:cNvCxnSpPr>
          <p:nvPr/>
        </p:nvCxnSpPr>
        <p:spPr>
          <a:xfrm flipV="1">
            <a:off x="6551155" y="1863622"/>
            <a:ext cx="0" cy="79208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ipse 25">
            <a:extLst>
              <a:ext uri="{FF2B5EF4-FFF2-40B4-BE49-F238E27FC236}">
                <a16:creationId xmlns:a16="http://schemas.microsoft.com/office/drawing/2014/main" xmlns="" id="{6F346570-AAEB-401F-9CA0-44E849A6B1F8}"/>
              </a:ext>
            </a:extLst>
          </p:cNvPr>
          <p:cNvSpPr/>
          <p:nvPr/>
        </p:nvSpPr>
        <p:spPr>
          <a:xfrm>
            <a:off x="2483768" y="2638326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xmlns="" id="{48BE7229-48AD-40F8-9A77-F052A7418DC5}"/>
              </a:ext>
            </a:extLst>
          </p:cNvPr>
          <p:cNvSpPr/>
          <p:nvPr/>
        </p:nvSpPr>
        <p:spPr>
          <a:xfrm>
            <a:off x="4788040" y="2638326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xmlns="" id="{4C354542-1BFC-43F6-9345-F3A6D237153A}"/>
              </a:ext>
            </a:extLst>
          </p:cNvPr>
          <p:cNvSpPr/>
          <p:nvPr/>
        </p:nvSpPr>
        <p:spPr>
          <a:xfrm>
            <a:off x="6156192" y="2638326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xmlns="" id="{1F3630D8-A3DE-4E4D-85FF-879203CA13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874311"/>
              </p:ext>
            </p:extLst>
          </p:nvPr>
        </p:nvGraphicFramePr>
        <p:xfrm>
          <a:off x="2357911" y="2156350"/>
          <a:ext cx="327330" cy="283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64" name="Equation" r:id="rId23" imgW="190440" imgH="164880" progId="Equation.DSMT4">
                  <p:embed/>
                </p:oleObj>
              </mc:Choice>
              <mc:Fallback>
                <p:oleObj name="Equation" r:id="rId23" imgW="190440" imgH="164880" progId="Equation.DSMT4">
                  <p:embed/>
                  <p:pic>
                    <p:nvPicPr>
                      <p:cNvPr id="37" name="Objeto 36">
                        <a:extLst>
                          <a:ext uri="{FF2B5EF4-FFF2-40B4-BE49-F238E27FC236}">
                            <a16:creationId xmlns:a16="http://schemas.microsoft.com/office/drawing/2014/main" xmlns="" id="{0C027600-9D68-4A2E-9AC1-664F8511C6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357911" y="2156350"/>
                        <a:ext cx="327330" cy="2836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to 29">
            <a:extLst>
              <a:ext uri="{FF2B5EF4-FFF2-40B4-BE49-F238E27FC236}">
                <a16:creationId xmlns:a16="http://schemas.microsoft.com/office/drawing/2014/main" xmlns="" id="{CD05DA80-4ECD-4BA7-AC35-7C92BB4A21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026004"/>
              </p:ext>
            </p:extLst>
          </p:nvPr>
        </p:nvGraphicFramePr>
        <p:xfrm>
          <a:off x="4516332" y="2139522"/>
          <a:ext cx="377246" cy="326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65" name="Equation" r:id="rId25" imgW="190440" imgH="164880" progId="Equation.DSMT4">
                  <p:embed/>
                </p:oleObj>
              </mc:Choice>
              <mc:Fallback>
                <p:oleObj name="Equation" r:id="rId25" imgW="190440" imgH="164880" progId="Equation.DSMT4">
                  <p:embed/>
                  <p:pic>
                    <p:nvPicPr>
                      <p:cNvPr id="38" name="Objeto 37">
                        <a:extLst>
                          <a:ext uri="{FF2B5EF4-FFF2-40B4-BE49-F238E27FC236}">
                            <a16:creationId xmlns:a16="http://schemas.microsoft.com/office/drawing/2014/main" xmlns="" id="{59C530EA-C893-4C17-8550-2595869828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516332" y="2139522"/>
                        <a:ext cx="377246" cy="3269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to 30">
            <a:extLst>
              <a:ext uri="{FF2B5EF4-FFF2-40B4-BE49-F238E27FC236}">
                <a16:creationId xmlns:a16="http://schemas.microsoft.com/office/drawing/2014/main" xmlns="" id="{910C374C-687B-46BB-8352-831F292364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8633878"/>
              </p:ext>
            </p:extLst>
          </p:nvPr>
        </p:nvGraphicFramePr>
        <p:xfrm>
          <a:off x="6031155" y="2253828"/>
          <a:ext cx="372867" cy="302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66" name="Equation" r:id="rId27" imgW="203040" imgH="164880" progId="Equation.DSMT4">
                  <p:embed/>
                </p:oleObj>
              </mc:Choice>
              <mc:Fallback>
                <p:oleObj name="Equation" r:id="rId27" imgW="203040" imgH="164880" progId="Equation.DSMT4">
                  <p:embed/>
                  <p:pic>
                    <p:nvPicPr>
                      <p:cNvPr id="39" name="Objeto 38">
                        <a:extLst>
                          <a:ext uri="{FF2B5EF4-FFF2-40B4-BE49-F238E27FC236}">
                            <a16:creationId xmlns:a16="http://schemas.microsoft.com/office/drawing/2014/main" xmlns="" id="{E236B15C-10A4-4057-8C91-A39450F6EC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6031155" y="2253828"/>
                        <a:ext cx="372867" cy="302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xmlns="" id="{E2DE6BE4-E317-43DF-9D10-1DE57DC1DABB}"/>
              </a:ext>
            </a:extLst>
          </p:cNvPr>
          <p:cNvCxnSpPr/>
          <p:nvPr/>
        </p:nvCxnSpPr>
        <p:spPr>
          <a:xfrm>
            <a:off x="1491151" y="1404697"/>
            <a:ext cx="11323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to 32">
            <a:extLst>
              <a:ext uri="{FF2B5EF4-FFF2-40B4-BE49-F238E27FC236}">
                <a16:creationId xmlns:a16="http://schemas.microsoft.com/office/drawing/2014/main" xmlns="" id="{205280B3-FEBB-4702-B32E-05887F400D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931571"/>
              </p:ext>
            </p:extLst>
          </p:nvPr>
        </p:nvGraphicFramePr>
        <p:xfrm>
          <a:off x="1965267" y="1474522"/>
          <a:ext cx="393600" cy="432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67" name="Equation" r:id="rId29" imgW="126720" imgH="139680" progId="Equation.DSMT4">
                  <p:embed/>
                </p:oleObj>
              </mc:Choice>
              <mc:Fallback>
                <p:oleObj name="Equation" r:id="rId29" imgW="126720" imgH="139680" progId="Equation.DSMT4">
                  <p:embed/>
                  <p:pic>
                    <p:nvPicPr>
                      <p:cNvPr id="43" name="Objeto 42">
                        <a:extLst>
                          <a:ext uri="{FF2B5EF4-FFF2-40B4-BE49-F238E27FC236}">
                            <a16:creationId xmlns:a16="http://schemas.microsoft.com/office/drawing/2014/main" xmlns="" id="{C3DF58AB-21D7-4640-8A87-24524CAC43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965267" y="1474522"/>
                        <a:ext cx="393600" cy="432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Elipse 33">
            <a:extLst>
              <a:ext uri="{FF2B5EF4-FFF2-40B4-BE49-F238E27FC236}">
                <a16:creationId xmlns:a16="http://schemas.microsoft.com/office/drawing/2014/main" xmlns="" id="{7CCDA397-F4BB-4093-B1B6-D936802F5E6F}"/>
              </a:ext>
            </a:extLst>
          </p:cNvPr>
          <p:cNvSpPr/>
          <p:nvPr/>
        </p:nvSpPr>
        <p:spPr>
          <a:xfrm>
            <a:off x="1419151" y="1336881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xmlns="" id="{4AF2D018-502B-498C-B8D5-920E3480968E}"/>
              </a:ext>
            </a:extLst>
          </p:cNvPr>
          <p:cNvSpPr txBox="1"/>
          <p:nvPr/>
        </p:nvSpPr>
        <p:spPr>
          <a:xfrm>
            <a:off x="349034" y="116832"/>
            <a:ext cx="86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segunda análise é sobre o segundo corte que será em B’. 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xmlns="" id="{EDE28941-6681-4435-9EDA-662AB9CF3E94}"/>
              </a:ext>
            </a:extLst>
          </p:cNvPr>
          <p:cNvSpPr/>
          <p:nvPr/>
        </p:nvSpPr>
        <p:spPr>
          <a:xfrm>
            <a:off x="4926265" y="879732"/>
            <a:ext cx="3058714" cy="3946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xmlns="" id="{8AE84C88-578E-4180-8C55-4C594C6A24D8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969597" y="784146"/>
            <a:ext cx="1122408" cy="1150099"/>
          </a:xfrm>
          <a:prstGeom prst="rect">
            <a:avLst/>
          </a:prstGeom>
        </p:spPr>
      </p:pic>
      <p:cxnSp>
        <p:nvCxnSpPr>
          <p:cNvPr id="38" name="Conector de Seta Reta 37">
            <a:extLst>
              <a:ext uri="{FF2B5EF4-FFF2-40B4-BE49-F238E27FC236}">
                <a16:creationId xmlns:a16="http://schemas.microsoft.com/office/drawing/2014/main" xmlns="" id="{B29F214F-0BF2-43B5-B354-A8A9C5E134D0}"/>
              </a:ext>
            </a:extLst>
          </p:cNvPr>
          <p:cNvCxnSpPr>
            <a:cxnSpLocks/>
          </p:cNvCxnSpPr>
          <p:nvPr/>
        </p:nvCxnSpPr>
        <p:spPr>
          <a:xfrm>
            <a:off x="5036975" y="2453069"/>
            <a:ext cx="0" cy="79533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Objeto 38">
            <a:extLst>
              <a:ext uri="{FF2B5EF4-FFF2-40B4-BE49-F238E27FC236}">
                <a16:creationId xmlns:a16="http://schemas.microsoft.com/office/drawing/2014/main" xmlns="" id="{F0740B65-B54B-42EA-BD27-FB7FADA286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2545208"/>
              </p:ext>
            </p:extLst>
          </p:nvPr>
        </p:nvGraphicFramePr>
        <p:xfrm>
          <a:off x="4432300" y="3205163"/>
          <a:ext cx="121126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68" name="Equation" r:id="rId32" imgW="558720" imgH="228600" progId="Equation.DSMT4">
                  <p:embed/>
                </p:oleObj>
              </mc:Choice>
              <mc:Fallback>
                <p:oleObj name="Equation" r:id="rId32" imgW="558720" imgH="228600" progId="Equation.DSMT4">
                  <p:embed/>
                  <p:pic>
                    <p:nvPicPr>
                      <p:cNvPr id="51" name="Objeto 50">
                        <a:extLst>
                          <a:ext uri="{FF2B5EF4-FFF2-40B4-BE49-F238E27FC236}">
                            <a16:creationId xmlns:a16="http://schemas.microsoft.com/office/drawing/2014/main" xmlns="" id="{EED9C5EB-3650-47C8-9C21-6AF6680953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4432300" y="3205163"/>
                        <a:ext cx="1211263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Arco 39">
            <a:extLst>
              <a:ext uri="{FF2B5EF4-FFF2-40B4-BE49-F238E27FC236}">
                <a16:creationId xmlns:a16="http://schemas.microsoft.com/office/drawing/2014/main" xmlns="" id="{25416A19-8104-4723-994E-087F836D1572}"/>
              </a:ext>
            </a:extLst>
          </p:cNvPr>
          <p:cNvSpPr/>
          <p:nvPr/>
        </p:nvSpPr>
        <p:spPr>
          <a:xfrm rot="1327395">
            <a:off x="4744730" y="2436044"/>
            <a:ext cx="640598" cy="1055191"/>
          </a:xfrm>
          <a:prstGeom prst="arc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1" name="Objeto 40">
            <a:extLst>
              <a:ext uri="{FF2B5EF4-FFF2-40B4-BE49-F238E27FC236}">
                <a16:creationId xmlns:a16="http://schemas.microsoft.com/office/drawing/2014/main" xmlns="" id="{E6A23867-13F4-4F96-9D0C-B40A8C79AF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500185"/>
              </p:ext>
            </p:extLst>
          </p:nvPr>
        </p:nvGraphicFramePr>
        <p:xfrm>
          <a:off x="5463589" y="2556782"/>
          <a:ext cx="975825" cy="390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69" name="Equation" r:id="rId34" imgW="571320" imgH="228600" progId="Equation.DSMT4">
                  <p:embed/>
                </p:oleObj>
              </mc:Choice>
              <mc:Fallback>
                <p:oleObj name="Equation" r:id="rId34" imgW="571320" imgH="228600" progId="Equation.DSMT4">
                  <p:embed/>
                  <p:pic>
                    <p:nvPicPr>
                      <p:cNvPr id="53" name="Objeto 52">
                        <a:extLst>
                          <a:ext uri="{FF2B5EF4-FFF2-40B4-BE49-F238E27FC236}">
                            <a16:creationId xmlns:a16="http://schemas.microsoft.com/office/drawing/2014/main" xmlns="" id="{62969061-4712-4960-8A75-E657C2CB26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5463589" y="2556782"/>
                        <a:ext cx="975825" cy="390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xmlns="" id="{A6EA2F50-CD0D-43AC-B127-D1D39E868858}"/>
              </a:ext>
            </a:extLst>
          </p:cNvPr>
          <p:cNvCxnSpPr>
            <a:cxnSpLocks/>
          </p:cNvCxnSpPr>
          <p:nvPr/>
        </p:nvCxnSpPr>
        <p:spPr>
          <a:xfrm flipV="1">
            <a:off x="1491151" y="4437112"/>
            <a:ext cx="0" cy="1012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>
            <a:extLst>
              <a:ext uri="{FF2B5EF4-FFF2-40B4-BE49-F238E27FC236}">
                <a16:creationId xmlns:a16="http://schemas.microsoft.com/office/drawing/2014/main" xmlns="" id="{C0D2B72F-D97A-4812-9AA0-09D9FECEEDE2}"/>
              </a:ext>
            </a:extLst>
          </p:cNvPr>
          <p:cNvCxnSpPr>
            <a:cxnSpLocks/>
          </p:cNvCxnSpPr>
          <p:nvPr/>
        </p:nvCxnSpPr>
        <p:spPr>
          <a:xfrm flipV="1">
            <a:off x="2791594" y="4165066"/>
            <a:ext cx="0" cy="977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de Seta Reta 45">
            <a:extLst>
              <a:ext uri="{FF2B5EF4-FFF2-40B4-BE49-F238E27FC236}">
                <a16:creationId xmlns:a16="http://schemas.microsoft.com/office/drawing/2014/main" xmlns="" id="{7AFA31BC-BFE4-4709-83C6-3998E8CB9F85}"/>
              </a:ext>
            </a:extLst>
          </p:cNvPr>
          <p:cNvCxnSpPr/>
          <p:nvPr/>
        </p:nvCxnSpPr>
        <p:spPr>
          <a:xfrm>
            <a:off x="1491151" y="4725144"/>
            <a:ext cx="122845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Objeto 46">
            <a:extLst>
              <a:ext uri="{FF2B5EF4-FFF2-40B4-BE49-F238E27FC236}">
                <a16:creationId xmlns:a16="http://schemas.microsoft.com/office/drawing/2014/main" xmlns="" id="{D54BFA51-CDF9-4D39-B298-598A36D61F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254524"/>
              </p:ext>
            </p:extLst>
          </p:nvPr>
        </p:nvGraphicFramePr>
        <p:xfrm>
          <a:off x="1628879" y="4732528"/>
          <a:ext cx="1019790" cy="407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70" name="Equation" r:id="rId36" imgW="634680" imgH="253800" progId="Equation.DSMT4">
                  <p:embed/>
                </p:oleObj>
              </mc:Choice>
              <mc:Fallback>
                <p:oleObj name="Equation" r:id="rId36" imgW="6346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1628879" y="4732528"/>
                        <a:ext cx="1019790" cy="407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9" name="Conector reto 48">
            <a:extLst>
              <a:ext uri="{FF2B5EF4-FFF2-40B4-BE49-F238E27FC236}">
                <a16:creationId xmlns:a16="http://schemas.microsoft.com/office/drawing/2014/main" xmlns="" id="{A755258D-9EAA-4772-AE06-17B53AD91C67}"/>
              </a:ext>
            </a:extLst>
          </p:cNvPr>
          <p:cNvCxnSpPr/>
          <p:nvPr/>
        </p:nvCxnSpPr>
        <p:spPr>
          <a:xfrm>
            <a:off x="5036975" y="3700463"/>
            <a:ext cx="0" cy="18887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50">
            <a:extLst>
              <a:ext uri="{FF2B5EF4-FFF2-40B4-BE49-F238E27FC236}">
                <a16:creationId xmlns:a16="http://schemas.microsoft.com/office/drawing/2014/main" xmlns="" id="{A3900EF0-DB76-4857-A7E2-3406B0CF2CE0}"/>
              </a:ext>
            </a:extLst>
          </p:cNvPr>
          <p:cNvCxnSpPr/>
          <p:nvPr/>
        </p:nvCxnSpPr>
        <p:spPr>
          <a:xfrm>
            <a:off x="1491151" y="5301208"/>
            <a:ext cx="354582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Objeto 51">
            <a:extLst>
              <a:ext uri="{FF2B5EF4-FFF2-40B4-BE49-F238E27FC236}">
                <a16:creationId xmlns:a16="http://schemas.microsoft.com/office/drawing/2014/main" xmlns="" id="{6495C181-8F8A-4CC3-80DE-2C050446D5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7223825"/>
              </p:ext>
            </p:extLst>
          </p:nvPr>
        </p:nvGraphicFramePr>
        <p:xfrm>
          <a:off x="2984500" y="5197475"/>
          <a:ext cx="5588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71" name="Equation" r:id="rId38" imgW="203040" imgH="228600" progId="Equation.DSMT4">
                  <p:embed/>
                </p:oleObj>
              </mc:Choice>
              <mc:Fallback>
                <p:oleObj name="Equation" r:id="rId38" imgW="2030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2984500" y="5197475"/>
                        <a:ext cx="558800" cy="62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3" name="Conector de Seta Reta 52">
            <a:extLst>
              <a:ext uri="{FF2B5EF4-FFF2-40B4-BE49-F238E27FC236}">
                <a16:creationId xmlns:a16="http://schemas.microsoft.com/office/drawing/2014/main" xmlns="" id="{2E8B199E-E56C-41C4-99C2-B76838515B20}"/>
              </a:ext>
            </a:extLst>
          </p:cNvPr>
          <p:cNvCxnSpPr>
            <a:cxnSpLocks/>
          </p:cNvCxnSpPr>
          <p:nvPr/>
        </p:nvCxnSpPr>
        <p:spPr>
          <a:xfrm>
            <a:off x="2824437" y="4725144"/>
            <a:ext cx="221253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5" name="Objeto 54">
            <a:extLst>
              <a:ext uri="{FF2B5EF4-FFF2-40B4-BE49-F238E27FC236}">
                <a16:creationId xmlns:a16="http://schemas.microsoft.com/office/drawing/2014/main" xmlns="" id="{C4D0AE0C-E496-4698-9455-FD8CA08765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614765"/>
              </p:ext>
            </p:extLst>
          </p:nvPr>
        </p:nvGraphicFramePr>
        <p:xfrm>
          <a:off x="3259657" y="4696754"/>
          <a:ext cx="1387826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72" name="Equation" r:id="rId40" imgW="711000" imgH="228600" progId="Equation.DSMT4">
                  <p:embed/>
                </p:oleObj>
              </mc:Choice>
              <mc:Fallback>
                <p:oleObj name="Equation" r:id="rId40" imgW="711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3259657" y="4696754"/>
                        <a:ext cx="1387826" cy="446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to 56">
            <a:extLst>
              <a:ext uri="{FF2B5EF4-FFF2-40B4-BE49-F238E27FC236}">
                <a16:creationId xmlns:a16="http://schemas.microsoft.com/office/drawing/2014/main" xmlns="" id="{84C2EA13-924B-4706-8F9B-94F7F1D59A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5169161"/>
              </p:ext>
            </p:extLst>
          </p:nvPr>
        </p:nvGraphicFramePr>
        <p:xfrm>
          <a:off x="35499" y="6011533"/>
          <a:ext cx="8956674" cy="1090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73" name="Equation" r:id="rId42" imgW="5943600" imgH="723600" progId="Equation.DSMT4">
                  <p:embed/>
                </p:oleObj>
              </mc:Choice>
              <mc:Fallback>
                <p:oleObj name="Equation" r:id="rId42" imgW="594360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35499" y="6011533"/>
                        <a:ext cx="8956674" cy="10908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54183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xmlns="" id="{BA766F73-A31D-4ECB-9C58-EFF136D609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066377"/>
              </p:ext>
            </p:extLst>
          </p:nvPr>
        </p:nvGraphicFramePr>
        <p:xfrm>
          <a:off x="6157859" y="3928863"/>
          <a:ext cx="1530279" cy="450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9" name="Equation" r:id="rId3" imgW="863280" imgH="253800" progId="Equation.DSMT4">
                  <p:embed/>
                </p:oleObj>
              </mc:Choice>
              <mc:Fallback>
                <p:oleObj name="Equation" r:id="rId3" imgW="863280" imgH="253800" progId="Equation.DSMT4">
                  <p:embed/>
                  <p:pic>
                    <p:nvPicPr>
                      <p:cNvPr id="20" name="Objeto 19">
                        <a:extLst>
                          <a:ext uri="{FF2B5EF4-FFF2-40B4-BE49-F238E27FC236}">
                            <a16:creationId xmlns:a16="http://schemas.microsoft.com/office/drawing/2014/main" xmlns="" id="{17C042C1-E1AC-4433-8140-106D6E58EF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57859" y="3928863"/>
                        <a:ext cx="1530279" cy="4500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o 21">
            <a:extLst>
              <a:ext uri="{FF2B5EF4-FFF2-40B4-BE49-F238E27FC236}">
                <a16:creationId xmlns:a16="http://schemas.microsoft.com/office/drawing/2014/main" xmlns="" id="{18898BDB-7CF6-4C82-BF2D-FB712C5442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6531058"/>
              </p:ext>
            </p:extLst>
          </p:nvPr>
        </p:nvGraphicFramePr>
        <p:xfrm>
          <a:off x="7451006" y="2732686"/>
          <a:ext cx="330280" cy="390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0" name="Equation" r:id="rId5" imgW="139680" imgH="164880" progId="Equation.DSMT4">
                  <p:embed/>
                </p:oleObj>
              </mc:Choice>
              <mc:Fallback>
                <p:oleObj name="Equation" r:id="rId5" imgW="139680" imgH="164880" progId="Equation.DSMT4">
                  <p:embed/>
                  <p:pic>
                    <p:nvPicPr>
                      <p:cNvPr id="22" name="Objeto 21">
                        <a:extLst>
                          <a:ext uri="{FF2B5EF4-FFF2-40B4-BE49-F238E27FC236}">
                            <a16:creationId xmlns:a16="http://schemas.microsoft.com/office/drawing/2014/main" xmlns="" id="{0FD39CDC-8FD8-413B-B851-86919E6DBB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51006" y="2732686"/>
                        <a:ext cx="330280" cy="390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CaixaDeTexto 34">
            <a:extLst>
              <a:ext uri="{FF2B5EF4-FFF2-40B4-BE49-F238E27FC236}">
                <a16:creationId xmlns:a16="http://schemas.microsoft.com/office/drawing/2014/main" xmlns="" id="{8DE0A2C9-1031-40EC-AC3E-34AB448E2FC4}"/>
              </a:ext>
            </a:extLst>
          </p:cNvPr>
          <p:cNvSpPr txBox="1"/>
          <p:nvPr/>
        </p:nvSpPr>
        <p:spPr>
          <a:xfrm>
            <a:off x="349034" y="116832"/>
            <a:ext cx="86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segunda análise é sobre o segundo corte que será em B’. 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xmlns="" id="{B687466B-76C1-4B82-BA6B-E20E0C2E3AA7}"/>
              </a:ext>
            </a:extLst>
          </p:cNvPr>
          <p:cNvSpPr/>
          <p:nvPr/>
        </p:nvSpPr>
        <p:spPr>
          <a:xfrm>
            <a:off x="4926265" y="879732"/>
            <a:ext cx="3058714" cy="3946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1" name="Objeto 50">
            <a:extLst>
              <a:ext uri="{FF2B5EF4-FFF2-40B4-BE49-F238E27FC236}">
                <a16:creationId xmlns:a16="http://schemas.microsoft.com/office/drawing/2014/main" xmlns="" id="{ABAC94F6-A3BE-497A-AFE2-5ABEA4C302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4107"/>
              </p:ext>
            </p:extLst>
          </p:nvPr>
        </p:nvGraphicFramePr>
        <p:xfrm>
          <a:off x="1180517" y="1916832"/>
          <a:ext cx="7062788" cy="277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1" name="Equation" r:id="rId7" imgW="4686120" imgH="1841400" progId="Equation.DSMT4">
                  <p:embed/>
                </p:oleObj>
              </mc:Choice>
              <mc:Fallback>
                <p:oleObj name="Equation" r:id="rId7" imgW="4686120" imgH="1841400" progId="Equation.DSMT4">
                  <p:embed/>
                  <p:pic>
                    <p:nvPicPr>
                      <p:cNvPr id="57" name="Objeto 56">
                        <a:extLst>
                          <a:ext uri="{FF2B5EF4-FFF2-40B4-BE49-F238E27FC236}">
                            <a16:creationId xmlns:a16="http://schemas.microsoft.com/office/drawing/2014/main" xmlns="" id="{84C2EA13-924B-4706-8F9B-94F7F1D59A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80517" y="1916832"/>
                        <a:ext cx="7062788" cy="2776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18661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779AA2A2-EC8C-4BD6-943B-0F0B940D0E69}"/>
              </a:ext>
            </a:extLst>
          </p:cNvPr>
          <p:cNvSpPr/>
          <p:nvPr/>
        </p:nvSpPr>
        <p:spPr>
          <a:xfrm>
            <a:off x="1495450" y="2621558"/>
            <a:ext cx="504056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xmlns="" id="{1F4EF642-7D06-4F8D-B7AB-ACEDCED379DD}"/>
              </a:ext>
            </a:extLst>
          </p:cNvPr>
          <p:cNvCxnSpPr/>
          <p:nvPr/>
        </p:nvCxnSpPr>
        <p:spPr>
          <a:xfrm flipV="1">
            <a:off x="2791594" y="2853184"/>
            <a:ext cx="0" cy="108012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xmlns="" id="{06F9A39D-A929-4F53-BAD6-B0C826BB9375}"/>
              </a:ext>
            </a:extLst>
          </p:cNvPr>
          <p:cNvCxnSpPr/>
          <p:nvPr/>
        </p:nvCxnSpPr>
        <p:spPr>
          <a:xfrm flipV="1">
            <a:off x="5239866" y="2853184"/>
            <a:ext cx="0" cy="108012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xmlns="" id="{956EAD22-421F-488E-AC8F-3089333297F6}"/>
              </a:ext>
            </a:extLst>
          </p:cNvPr>
          <p:cNvCxnSpPr/>
          <p:nvPr/>
        </p:nvCxnSpPr>
        <p:spPr>
          <a:xfrm>
            <a:off x="1495450" y="2853184"/>
            <a:ext cx="0" cy="108012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xmlns="" id="{8739BA02-0158-45B8-9B36-2E953A00459F}"/>
              </a:ext>
            </a:extLst>
          </p:cNvPr>
          <p:cNvCxnSpPr/>
          <p:nvPr/>
        </p:nvCxnSpPr>
        <p:spPr>
          <a:xfrm>
            <a:off x="6544394" y="2853184"/>
            <a:ext cx="0" cy="108012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ipse 8">
            <a:extLst>
              <a:ext uri="{FF2B5EF4-FFF2-40B4-BE49-F238E27FC236}">
                <a16:creationId xmlns:a16="http://schemas.microsoft.com/office/drawing/2014/main" xmlns="" id="{A2CF36EF-2BF9-4921-852C-A870BE682915}"/>
              </a:ext>
            </a:extLst>
          </p:cNvPr>
          <p:cNvSpPr/>
          <p:nvPr/>
        </p:nvSpPr>
        <p:spPr>
          <a:xfrm>
            <a:off x="2719602" y="2637160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BF4EC1A5-BD4B-4089-89C0-30BF1FDA1455}"/>
              </a:ext>
            </a:extLst>
          </p:cNvPr>
          <p:cNvSpPr/>
          <p:nvPr/>
        </p:nvSpPr>
        <p:spPr>
          <a:xfrm>
            <a:off x="5167874" y="2637160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xmlns="" id="{7E59A522-6EF0-4CAF-869D-021A54281CBA}"/>
              </a:ext>
            </a:extLst>
          </p:cNvPr>
          <p:cNvSpPr/>
          <p:nvPr/>
        </p:nvSpPr>
        <p:spPr>
          <a:xfrm>
            <a:off x="1423442" y="2637160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62D4D293-A11E-4498-A92A-F9050314EEDD}"/>
              </a:ext>
            </a:extLst>
          </p:cNvPr>
          <p:cNvSpPr/>
          <p:nvPr/>
        </p:nvSpPr>
        <p:spPr>
          <a:xfrm>
            <a:off x="6464018" y="2637160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xmlns="" id="{C73E5F45-01F2-489D-AB05-79E8A4BC02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0214055"/>
              </p:ext>
            </p:extLst>
          </p:nvPr>
        </p:nvGraphicFramePr>
        <p:xfrm>
          <a:off x="2863602" y="2100311"/>
          <a:ext cx="31432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79" name="Equation" r:id="rId3" imgW="152280" imgH="164880" progId="Equation.DSMT4">
                  <p:embed/>
                </p:oleObj>
              </mc:Choice>
              <mc:Fallback>
                <p:oleObj name="Equation" r:id="rId3" imgW="152280" imgH="164880" progId="Equation.DSMT4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xmlns="" id="{0850E6D6-A882-44F5-9232-3565B316EC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63602" y="2100311"/>
                        <a:ext cx="314325" cy="33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xmlns="" id="{B5F95B19-98EB-4C41-8750-CE2B0F834E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546315"/>
              </p:ext>
            </p:extLst>
          </p:nvPr>
        </p:nvGraphicFramePr>
        <p:xfrm>
          <a:off x="4861137" y="2193440"/>
          <a:ext cx="314325" cy="340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80" name="Equation" r:id="rId5" imgW="152280" imgH="164880" progId="Equation.DSMT4">
                  <p:embed/>
                </p:oleObj>
              </mc:Choice>
              <mc:Fallback>
                <p:oleObj name="Equation" r:id="rId5" imgW="152280" imgH="164880" progId="Equation.DSMT4">
                  <p:embed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xmlns="" id="{17D17387-F04F-40A4-A3FF-B3950D8B5C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61137" y="2193440"/>
                        <a:ext cx="314325" cy="3405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xmlns="" id="{657A4AAF-F43D-43D5-9A89-4DBFF6C4E1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640015"/>
              </p:ext>
            </p:extLst>
          </p:nvPr>
        </p:nvGraphicFramePr>
        <p:xfrm>
          <a:off x="1419151" y="2257474"/>
          <a:ext cx="314324" cy="366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81" name="Equation" r:id="rId7" imgW="152280" imgH="177480" progId="Equation.DSMT4">
                  <p:embed/>
                </p:oleObj>
              </mc:Choice>
              <mc:Fallback>
                <p:oleObj name="Equation" r:id="rId7" imgW="152280" imgH="177480" progId="Equation.DSMT4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xmlns="" id="{6CA00B3C-62DE-45EC-A153-F58C2720B1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19151" y="2257474"/>
                        <a:ext cx="314324" cy="3667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xmlns="" id="{F7D75F1C-C7BE-4E78-B436-71869BC6CD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6490276"/>
              </p:ext>
            </p:extLst>
          </p:nvPr>
        </p:nvGraphicFramePr>
        <p:xfrm>
          <a:off x="6676301" y="2209786"/>
          <a:ext cx="314324" cy="314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82" name="Equation" r:id="rId9" imgW="164880" imgH="164880" progId="Equation.DSMT4">
                  <p:embed/>
                </p:oleObj>
              </mc:Choice>
              <mc:Fallback>
                <p:oleObj name="Equation" r:id="rId9" imgW="164880" imgH="164880" progId="Equation.DSMT4">
                  <p:embed/>
                  <p:pic>
                    <p:nvPicPr>
                      <p:cNvPr id="16" name="Objeto 15">
                        <a:extLst>
                          <a:ext uri="{FF2B5EF4-FFF2-40B4-BE49-F238E27FC236}">
                            <a16:creationId xmlns:a16="http://schemas.microsoft.com/office/drawing/2014/main" xmlns="" id="{53CEAC1A-DF71-499C-AB60-A542037145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676301" y="2209786"/>
                        <a:ext cx="314324" cy="3143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xmlns="" id="{31325B62-215E-47CF-B03E-AAA33F5972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30122"/>
              </p:ext>
            </p:extLst>
          </p:nvPr>
        </p:nvGraphicFramePr>
        <p:xfrm>
          <a:off x="2913037" y="3971081"/>
          <a:ext cx="1125206" cy="450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83" name="Equation" r:id="rId11" imgW="507960" imgH="203040" progId="Equation.DSMT4">
                  <p:embed/>
                </p:oleObj>
              </mc:Choice>
              <mc:Fallback>
                <p:oleObj name="Equation" r:id="rId11" imgW="507960" imgH="203040" progId="Equation.DSMT4">
                  <p:embed/>
                  <p:pic>
                    <p:nvPicPr>
                      <p:cNvPr id="17" name="Objeto 16">
                        <a:extLst>
                          <a:ext uri="{FF2B5EF4-FFF2-40B4-BE49-F238E27FC236}">
                            <a16:creationId xmlns:a16="http://schemas.microsoft.com/office/drawing/2014/main" xmlns="" id="{42EAF882-D675-44F5-9F5E-7654D5B0B4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913037" y="3971081"/>
                        <a:ext cx="1125206" cy="4500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o 17">
            <a:extLst>
              <a:ext uri="{FF2B5EF4-FFF2-40B4-BE49-F238E27FC236}">
                <a16:creationId xmlns:a16="http://schemas.microsoft.com/office/drawing/2014/main" xmlns="" id="{13574DA2-649D-478F-B7F1-5CBBF48815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0582912"/>
              </p:ext>
            </p:extLst>
          </p:nvPr>
        </p:nvGraphicFramePr>
        <p:xfrm>
          <a:off x="4763337" y="3936031"/>
          <a:ext cx="1097073" cy="450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84" name="Equation" r:id="rId13" imgW="495000" imgH="203040" progId="Equation.DSMT4">
                  <p:embed/>
                </p:oleObj>
              </mc:Choice>
              <mc:Fallback>
                <p:oleObj name="Equation" r:id="rId13" imgW="495000" imgH="203040" progId="Equation.DSMT4">
                  <p:embed/>
                  <p:pic>
                    <p:nvPicPr>
                      <p:cNvPr id="18" name="Objeto 17">
                        <a:extLst>
                          <a:ext uri="{FF2B5EF4-FFF2-40B4-BE49-F238E27FC236}">
                            <a16:creationId xmlns:a16="http://schemas.microsoft.com/office/drawing/2014/main" xmlns="" id="{3E554B3F-1E82-430F-ABB7-4B00EC7D1E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763337" y="3936031"/>
                        <a:ext cx="1097073" cy="4500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to 18">
            <a:extLst>
              <a:ext uri="{FF2B5EF4-FFF2-40B4-BE49-F238E27FC236}">
                <a16:creationId xmlns:a16="http://schemas.microsoft.com/office/drawing/2014/main" xmlns="" id="{26A8D43F-AAEA-4404-9E6B-7A3AF66DCB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879268"/>
              </p:ext>
            </p:extLst>
          </p:nvPr>
        </p:nvGraphicFramePr>
        <p:xfrm>
          <a:off x="755576" y="3986262"/>
          <a:ext cx="132715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85" name="Equation" r:id="rId15" imgW="749160" imgH="253800" progId="Equation.DSMT4">
                  <p:embed/>
                </p:oleObj>
              </mc:Choice>
              <mc:Fallback>
                <p:oleObj name="Equation" r:id="rId15" imgW="749160" imgH="253800" progId="Equation.DSMT4">
                  <p:embed/>
                  <p:pic>
                    <p:nvPicPr>
                      <p:cNvPr id="19" name="Objeto 18">
                        <a:extLst>
                          <a:ext uri="{FF2B5EF4-FFF2-40B4-BE49-F238E27FC236}">
                            <a16:creationId xmlns:a16="http://schemas.microsoft.com/office/drawing/2014/main" xmlns="" id="{88F79056-A22C-469E-9E01-9A22EE29A8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55576" y="3986262"/>
                        <a:ext cx="1327150" cy="45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xmlns="" id="{076A82FD-E25F-49A0-914C-77D15F5765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728282"/>
              </p:ext>
            </p:extLst>
          </p:nvPr>
        </p:nvGraphicFramePr>
        <p:xfrm>
          <a:off x="6225485" y="3928863"/>
          <a:ext cx="1530279" cy="450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86" name="Equation" r:id="rId17" imgW="863280" imgH="253800" progId="Equation.DSMT4">
                  <p:embed/>
                </p:oleObj>
              </mc:Choice>
              <mc:Fallback>
                <p:oleObj name="Equation" r:id="rId17" imgW="863280" imgH="253800" progId="Equation.DSMT4">
                  <p:embed/>
                  <p:pic>
                    <p:nvPicPr>
                      <p:cNvPr id="20" name="Objeto 19">
                        <a:extLst>
                          <a:ext uri="{FF2B5EF4-FFF2-40B4-BE49-F238E27FC236}">
                            <a16:creationId xmlns:a16="http://schemas.microsoft.com/office/drawing/2014/main" xmlns="" id="{2F92CC0A-5942-4D7C-BEB0-EC721CC775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225485" y="3928863"/>
                        <a:ext cx="1530279" cy="4500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xmlns="" id="{FD5370F3-CF3F-436C-89F1-956E89B91BD3}"/>
              </a:ext>
            </a:extLst>
          </p:cNvPr>
          <p:cNvCxnSpPr>
            <a:cxnSpLocks/>
          </p:cNvCxnSpPr>
          <p:nvPr/>
        </p:nvCxnSpPr>
        <p:spPr>
          <a:xfrm flipV="1">
            <a:off x="6601956" y="2693566"/>
            <a:ext cx="886500" cy="13937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to 21">
            <a:extLst>
              <a:ext uri="{FF2B5EF4-FFF2-40B4-BE49-F238E27FC236}">
                <a16:creationId xmlns:a16="http://schemas.microsoft.com/office/drawing/2014/main" xmlns="" id="{4C336773-D52E-408A-B6D2-E2015DB60C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515445"/>
              </p:ext>
            </p:extLst>
          </p:nvPr>
        </p:nvGraphicFramePr>
        <p:xfrm>
          <a:off x="7451006" y="2732686"/>
          <a:ext cx="330280" cy="390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87" name="Equation" r:id="rId19" imgW="139680" imgH="164880" progId="Equation.DSMT4">
                  <p:embed/>
                </p:oleObj>
              </mc:Choice>
              <mc:Fallback>
                <p:oleObj name="Equation" r:id="rId19" imgW="139680" imgH="164880" progId="Equation.DSMT4">
                  <p:embed/>
                  <p:pic>
                    <p:nvPicPr>
                      <p:cNvPr id="22" name="Objeto 21">
                        <a:extLst>
                          <a:ext uri="{FF2B5EF4-FFF2-40B4-BE49-F238E27FC236}">
                            <a16:creationId xmlns:a16="http://schemas.microsoft.com/office/drawing/2014/main" xmlns="" id="{792529A0-CE86-455C-A78C-4903B9E5C1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451006" y="2732686"/>
                        <a:ext cx="330280" cy="390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to 22">
            <a:extLst>
              <a:ext uri="{FF2B5EF4-FFF2-40B4-BE49-F238E27FC236}">
                <a16:creationId xmlns:a16="http://schemas.microsoft.com/office/drawing/2014/main" xmlns="" id="{DD964573-54E5-4E79-9C52-6DB7FE053D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386007"/>
              </p:ext>
            </p:extLst>
          </p:nvPr>
        </p:nvGraphicFramePr>
        <p:xfrm>
          <a:off x="6551155" y="1617113"/>
          <a:ext cx="238026" cy="238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88" name="Equation" r:id="rId21" imgW="126720" imgH="126720" progId="Equation.DSMT4">
                  <p:embed/>
                </p:oleObj>
              </mc:Choice>
              <mc:Fallback>
                <p:oleObj name="Equation" r:id="rId21" imgW="126720" imgH="126720" progId="Equation.DSMT4">
                  <p:embed/>
                  <p:pic>
                    <p:nvPicPr>
                      <p:cNvPr id="23" name="Objeto 22">
                        <a:extLst>
                          <a:ext uri="{FF2B5EF4-FFF2-40B4-BE49-F238E27FC236}">
                            <a16:creationId xmlns:a16="http://schemas.microsoft.com/office/drawing/2014/main" xmlns="" id="{960DD7CA-D552-4785-ABA5-DF6B7F57FD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551155" y="1617113"/>
                        <a:ext cx="238026" cy="2380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xmlns="" id="{D24C5331-4BEE-4CC3-8A61-00A14DD7A5C4}"/>
              </a:ext>
            </a:extLst>
          </p:cNvPr>
          <p:cNvCxnSpPr>
            <a:cxnSpLocks/>
          </p:cNvCxnSpPr>
          <p:nvPr/>
        </p:nvCxnSpPr>
        <p:spPr>
          <a:xfrm flipV="1">
            <a:off x="6551155" y="1863622"/>
            <a:ext cx="0" cy="79208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ipse 27">
            <a:extLst>
              <a:ext uri="{FF2B5EF4-FFF2-40B4-BE49-F238E27FC236}">
                <a16:creationId xmlns:a16="http://schemas.microsoft.com/office/drawing/2014/main" xmlns="" id="{ACDD5BC7-C87A-4D49-9323-C246D9F7BB76}"/>
              </a:ext>
            </a:extLst>
          </p:cNvPr>
          <p:cNvSpPr/>
          <p:nvPr/>
        </p:nvSpPr>
        <p:spPr>
          <a:xfrm>
            <a:off x="6156192" y="2638326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1" name="Objeto 30">
            <a:extLst>
              <a:ext uri="{FF2B5EF4-FFF2-40B4-BE49-F238E27FC236}">
                <a16:creationId xmlns:a16="http://schemas.microsoft.com/office/drawing/2014/main" xmlns="" id="{01CB1EEC-112B-4680-BB33-AA2AED8598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966940"/>
              </p:ext>
            </p:extLst>
          </p:nvPr>
        </p:nvGraphicFramePr>
        <p:xfrm>
          <a:off x="5868161" y="2175511"/>
          <a:ext cx="372867" cy="302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89" name="Equation" r:id="rId23" imgW="203040" imgH="164880" progId="Equation.DSMT4">
                  <p:embed/>
                </p:oleObj>
              </mc:Choice>
              <mc:Fallback>
                <p:oleObj name="Equation" r:id="rId23" imgW="203040" imgH="164880" progId="Equation.DSMT4">
                  <p:embed/>
                  <p:pic>
                    <p:nvPicPr>
                      <p:cNvPr id="39" name="Objeto 38">
                        <a:extLst>
                          <a:ext uri="{FF2B5EF4-FFF2-40B4-BE49-F238E27FC236}">
                            <a16:creationId xmlns:a16="http://schemas.microsoft.com/office/drawing/2014/main" xmlns="" id="{E236B15C-10A4-4057-8C91-A39450F6EC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868161" y="2175511"/>
                        <a:ext cx="372867" cy="302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CaixaDeTexto 35">
            <a:extLst>
              <a:ext uri="{FF2B5EF4-FFF2-40B4-BE49-F238E27FC236}">
                <a16:creationId xmlns:a16="http://schemas.microsoft.com/office/drawing/2014/main" xmlns="" id="{B0268DEF-6C3E-475A-A596-3F1475D95161}"/>
              </a:ext>
            </a:extLst>
          </p:cNvPr>
          <p:cNvSpPr txBox="1"/>
          <p:nvPr/>
        </p:nvSpPr>
        <p:spPr>
          <a:xfrm>
            <a:off x="349034" y="116832"/>
            <a:ext cx="86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terceira análise é sobre o terceiro corte que será em D’. 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xmlns="" id="{B7CDE3FC-EB70-4462-B2AC-AF9963870406}"/>
              </a:ext>
            </a:extLst>
          </p:cNvPr>
          <p:cNvSpPr/>
          <p:nvPr/>
        </p:nvSpPr>
        <p:spPr>
          <a:xfrm>
            <a:off x="6249381" y="886361"/>
            <a:ext cx="1554537" cy="3492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xmlns="" id="{C3321260-B2BB-49F3-A7EB-AAFD24B3C85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234384" y="628110"/>
            <a:ext cx="1122408" cy="1150099"/>
          </a:xfrm>
          <a:prstGeom prst="rect">
            <a:avLst/>
          </a:prstGeom>
        </p:spPr>
      </p:pic>
      <p:cxnSp>
        <p:nvCxnSpPr>
          <p:cNvPr id="39" name="Conector de Seta Reta 38">
            <a:extLst>
              <a:ext uri="{FF2B5EF4-FFF2-40B4-BE49-F238E27FC236}">
                <a16:creationId xmlns:a16="http://schemas.microsoft.com/office/drawing/2014/main" xmlns="" id="{D8F0E084-04EE-4077-B4E3-F76890E703A2}"/>
              </a:ext>
            </a:extLst>
          </p:cNvPr>
          <p:cNvCxnSpPr>
            <a:cxnSpLocks/>
          </p:cNvCxnSpPr>
          <p:nvPr/>
        </p:nvCxnSpPr>
        <p:spPr>
          <a:xfrm>
            <a:off x="6409921" y="2375678"/>
            <a:ext cx="0" cy="79533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Objeto 39">
            <a:extLst>
              <a:ext uri="{FF2B5EF4-FFF2-40B4-BE49-F238E27FC236}">
                <a16:creationId xmlns:a16="http://schemas.microsoft.com/office/drawing/2014/main" xmlns="" id="{26A3C7E8-D92C-40DD-A902-545855A382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273467"/>
              </p:ext>
            </p:extLst>
          </p:nvPr>
        </p:nvGraphicFramePr>
        <p:xfrm>
          <a:off x="5792788" y="3127375"/>
          <a:ext cx="12382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90" name="Equation" r:id="rId26" imgW="571320" imgH="228600" progId="Equation.DSMT4">
                  <p:embed/>
                </p:oleObj>
              </mc:Choice>
              <mc:Fallback>
                <p:oleObj name="Equation" r:id="rId26" imgW="571320" imgH="228600" progId="Equation.DSMT4">
                  <p:embed/>
                  <p:pic>
                    <p:nvPicPr>
                      <p:cNvPr id="39" name="Objeto 38">
                        <a:extLst>
                          <a:ext uri="{FF2B5EF4-FFF2-40B4-BE49-F238E27FC236}">
                            <a16:creationId xmlns:a16="http://schemas.microsoft.com/office/drawing/2014/main" xmlns="" id="{F0740B65-B54B-42EA-BD27-FB7FADA286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5792788" y="3127375"/>
                        <a:ext cx="123825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Arco 40">
            <a:extLst>
              <a:ext uri="{FF2B5EF4-FFF2-40B4-BE49-F238E27FC236}">
                <a16:creationId xmlns:a16="http://schemas.microsoft.com/office/drawing/2014/main" xmlns="" id="{26CFC2A0-BCE5-4E12-9FE0-3CDF6A737F09}"/>
              </a:ext>
            </a:extLst>
          </p:cNvPr>
          <p:cNvSpPr/>
          <p:nvPr/>
        </p:nvSpPr>
        <p:spPr>
          <a:xfrm rot="1327395">
            <a:off x="6117676" y="2358653"/>
            <a:ext cx="640598" cy="1055191"/>
          </a:xfrm>
          <a:prstGeom prst="arc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2" name="Objeto 41">
            <a:extLst>
              <a:ext uri="{FF2B5EF4-FFF2-40B4-BE49-F238E27FC236}">
                <a16:creationId xmlns:a16="http://schemas.microsoft.com/office/drawing/2014/main" xmlns="" id="{090E4EC0-296D-4066-B441-A806E364EB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731063"/>
              </p:ext>
            </p:extLst>
          </p:nvPr>
        </p:nvGraphicFramePr>
        <p:xfrm>
          <a:off x="6818313" y="2460625"/>
          <a:ext cx="9969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91" name="Equation" r:id="rId28" imgW="583920" imgH="228600" progId="Equation.DSMT4">
                  <p:embed/>
                </p:oleObj>
              </mc:Choice>
              <mc:Fallback>
                <p:oleObj name="Equation" r:id="rId28" imgW="583920" imgH="228600" progId="Equation.DSMT4">
                  <p:embed/>
                  <p:pic>
                    <p:nvPicPr>
                      <p:cNvPr id="41" name="Objeto 40">
                        <a:extLst>
                          <a:ext uri="{FF2B5EF4-FFF2-40B4-BE49-F238E27FC236}">
                            <a16:creationId xmlns:a16="http://schemas.microsoft.com/office/drawing/2014/main" xmlns="" id="{E6A23867-13F4-4F96-9D0C-B40A8C79AF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6818313" y="2460625"/>
                        <a:ext cx="996950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to 48">
            <a:extLst>
              <a:ext uri="{FF2B5EF4-FFF2-40B4-BE49-F238E27FC236}">
                <a16:creationId xmlns:a16="http://schemas.microsoft.com/office/drawing/2014/main" xmlns="" id="{9E2510C0-8B03-4199-A03D-B784D4E9DD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883062"/>
              </p:ext>
            </p:extLst>
          </p:nvPr>
        </p:nvGraphicFramePr>
        <p:xfrm>
          <a:off x="971179" y="4949982"/>
          <a:ext cx="59055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92" name="Equation" r:id="rId30" imgW="3162240" imgH="812520" progId="Equation.DSMT4">
                  <p:embed/>
                </p:oleObj>
              </mc:Choice>
              <mc:Fallback>
                <p:oleObj name="Equation" r:id="rId30" imgW="316224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971179" y="4949982"/>
                        <a:ext cx="5905500" cy="15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2" name="Conector reto 61">
            <a:extLst>
              <a:ext uri="{FF2B5EF4-FFF2-40B4-BE49-F238E27FC236}">
                <a16:creationId xmlns:a16="http://schemas.microsoft.com/office/drawing/2014/main" xmlns="" id="{D324097F-6105-4983-99B6-192EAE0FD1F7}"/>
              </a:ext>
            </a:extLst>
          </p:cNvPr>
          <p:cNvCxnSpPr>
            <a:cxnSpLocks/>
          </p:cNvCxnSpPr>
          <p:nvPr/>
        </p:nvCxnSpPr>
        <p:spPr>
          <a:xfrm flipV="1">
            <a:off x="1539272" y="1057201"/>
            <a:ext cx="0" cy="1012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to 62">
            <a:extLst>
              <a:ext uri="{FF2B5EF4-FFF2-40B4-BE49-F238E27FC236}">
                <a16:creationId xmlns:a16="http://schemas.microsoft.com/office/drawing/2014/main" xmlns="" id="{2B827CD9-F2E9-490C-8C98-BAD41CB445E8}"/>
              </a:ext>
            </a:extLst>
          </p:cNvPr>
          <p:cNvCxnSpPr>
            <a:cxnSpLocks/>
          </p:cNvCxnSpPr>
          <p:nvPr/>
        </p:nvCxnSpPr>
        <p:spPr>
          <a:xfrm flipV="1">
            <a:off x="5274023" y="1360414"/>
            <a:ext cx="0" cy="340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de Seta Reta 63">
            <a:extLst>
              <a:ext uri="{FF2B5EF4-FFF2-40B4-BE49-F238E27FC236}">
                <a16:creationId xmlns:a16="http://schemas.microsoft.com/office/drawing/2014/main" xmlns="" id="{623C61A4-7E16-4CD7-A717-9A439D80C96C}"/>
              </a:ext>
            </a:extLst>
          </p:cNvPr>
          <p:cNvCxnSpPr>
            <a:cxnSpLocks/>
          </p:cNvCxnSpPr>
          <p:nvPr/>
        </p:nvCxnSpPr>
        <p:spPr>
          <a:xfrm>
            <a:off x="1539272" y="1228328"/>
            <a:ext cx="4616920" cy="1151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>
            <a:extLst>
              <a:ext uri="{FF2B5EF4-FFF2-40B4-BE49-F238E27FC236}">
                <a16:creationId xmlns:a16="http://schemas.microsoft.com/office/drawing/2014/main" xmlns="" id="{F1653302-672C-4450-B1E9-0FD2E9070E9F}"/>
              </a:ext>
            </a:extLst>
          </p:cNvPr>
          <p:cNvCxnSpPr>
            <a:cxnSpLocks/>
          </p:cNvCxnSpPr>
          <p:nvPr/>
        </p:nvCxnSpPr>
        <p:spPr>
          <a:xfrm flipH="1" flipV="1">
            <a:off x="2830204" y="1360416"/>
            <a:ext cx="10440" cy="628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de Seta Reta 65">
            <a:extLst>
              <a:ext uri="{FF2B5EF4-FFF2-40B4-BE49-F238E27FC236}">
                <a16:creationId xmlns:a16="http://schemas.microsoft.com/office/drawing/2014/main" xmlns="" id="{A984BB34-68D6-49CD-A0C2-E87340660A94}"/>
              </a:ext>
            </a:extLst>
          </p:cNvPr>
          <p:cNvCxnSpPr>
            <a:cxnSpLocks/>
          </p:cNvCxnSpPr>
          <p:nvPr/>
        </p:nvCxnSpPr>
        <p:spPr>
          <a:xfrm>
            <a:off x="2840644" y="1489249"/>
            <a:ext cx="239120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8" name="Objeto 67">
            <a:extLst>
              <a:ext uri="{FF2B5EF4-FFF2-40B4-BE49-F238E27FC236}">
                <a16:creationId xmlns:a16="http://schemas.microsoft.com/office/drawing/2014/main" xmlns="" id="{104F128B-C459-4535-B36F-11765A909F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0485519"/>
              </p:ext>
            </p:extLst>
          </p:nvPr>
        </p:nvGraphicFramePr>
        <p:xfrm>
          <a:off x="3923929" y="852375"/>
          <a:ext cx="292471" cy="3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93" name="Equation" r:id="rId32" imgW="215640" imgH="228600" progId="Equation.DSMT4">
                  <p:embed/>
                </p:oleObj>
              </mc:Choice>
              <mc:Fallback>
                <p:oleObj name="Equation" r:id="rId32" imgW="215640" imgH="228600" progId="Equation.DSMT4">
                  <p:embed/>
                  <p:pic>
                    <p:nvPicPr>
                      <p:cNvPr id="32" name="Objeto 31">
                        <a:extLst>
                          <a:ext uri="{FF2B5EF4-FFF2-40B4-BE49-F238E27FC236}">
                            <a16:creationId xmlns:a16="http://schemas.microsoft.com/office/drawing/2014/main" xmlns="" id="{ED0FCDC6-FC56-4613-8D1B-48F7FAE44A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3923929" y="852375"/>
                        <a:ext cx="292471" cy="309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to 69">
            <a:extLst>
              <a:ext uri="{FF2B5EF4-FFF2-40B4-BE49-F238E27FC236}">
                <a16:creationId xmlns:a16="http://schemas.microsoft.com/office/drawing/2014/main" xmlns="" id="{74C27157-43B7-47E0-A3E7-52519B67BC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204642"/>
              </p:ext>
            </p:extLst>
          </p:nvPr>
        </p:nvGraphicFramePr>
        <p:xfrm>
          <a:off x="1906588" y="1239838"/>
          <a:ext cx="6350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94" name="Equation" r:id="rId34" imgW="634680" imgH="253800" progId="Equation.DSMT4">
                  <p:embed/>
                </p:oleObj>
              </mc:Choice>
              <mc:Fallback>
                <p:oleObj name="Equation" r:id="rId34" imgW="634680" imgH="253800" progId="Equation.DSMT4">
                  <p:embed/>
                  <p:pic>
                    <p:nvPicPr>
                      <p:cNvPr id="34" name="Objeto 33">
                        <a:extLst>
                          <a:ext uri="{FF2B5EF4-FFF2-40B4-BE49-F238E27FC236}">
                            <a16:creationId xmlns:a16="http://schemas.microsoft.com/office/drawing/2014/main" xmlns="" id="{CCCF85E4-12B7-405E-BAB3-5A5547C4D4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906588" y="1239838"/>
                        <a:ext cx="6350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2" name="Conector de Seta Reta 71">
            <a:extLst>
              <a:ext uri="{FF2B5EF4-FFF2-40B4-BE49-F238E27FC236}">
                <a16:creationId xmlns:a16="http://schemas.microsoft.com/office/drawing/2014/main" xmlns="" id="{F05C0DE3-65FA-44CC-A3D5-C73722A86DB5}"/>
              </a:ext>
            </a:extLst>
          </p:cNvPr>
          <p:cNvCxnSpPr/>
          <p:nvPr/>
        </p:nvCxnSpPr>
        <p:spPr>
          <a:xfrm flipH="1">
            <a:off x="1567442" y="1489249"/>
            <a:ext cx="126276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6" name="Objeto 75">
            <a:extLst>
              <a:ext uri="{FF2B5EF4-FFF2-40B4-BE49-F238E27FC236}">
                <a16:creationId xmlns:a16="http://schemas.microsoft.com/office/drawing/2014/main" xmlns="" id="{AFC2FAF1-1146-45F9-8C76-7C5B1475D4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052684"/>
              </p:ext>
            </p:extLst>
          </p:nvPr>
        </p:nvGraphicFramePr>
        <p:xfrm>
          <a:off x="3608388" y="1277938"/>
          <a:ext cx="6350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95" name="Equation" r:id="rId36" imgW="634680" imgH="253800" progId="Equation.DSMT4">
                  <p:embed/>
                </p:oleObj>
              </mc:Choice>
              <mc:Fallback>
                <p:oleObj name="Equation" r:id="rId36" imgW="6346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3608388" y="1277938"/>
                        <a:ext cx="6350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1" name="Conector reto 80">
            <a:extLst>
              <a:ext uri="{FF2B5EF4-FFF2-40B4-BE49-F238E27FC236}">
                <a16:creationId xmlns:a16="http://schemas.microsoft.com/office/drawing/2014/main" xmlns="" id="{04F1090C-1D2F-42B1-A1F2-C32EEC04EF05}"/>
              </a:ext>
            </a:extLst>
          </p:cNvPr>
          <p:cNvCxnSpPr>
            <a:cxnSpLocks/>
          </p:cNvCxnSpPr>
          <p:nvPr/>
        </p:nvCxnSpPr>
        <p:spPr>
          <a:xfrm>
            <a:off x="6210857" y="1007212"/>
            <a:ext cx="22382" cy="1502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de Seta Reta 85">
            <a:extLst>
              <a:ext uri="{FF2B5EF4-FFF2-40B4-BE49-F238E27FC236}">
                <a16:creationId xmlns:a16="http://schemas.microsoft.com/office/drawing/2014/main" xmlns="" id="{9A3ADE53-6F90-448B-BBE9-6952F0FC071C}"/>
              </a:ext>
            </a:extLst>
          </p:cNvPr>
          <p:cNvCxnSpPr/>
          <p:nvPr/>
        </p:nvCxnSpPr>
        <p:spPr>
          <a:xfrm flipH="1">
            <a:off x="2863602" y="1855139"/>
            <a:ext cx="334725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7" name="Objeto 86">
            <a:extLst>
              <a:ext uri="{FF2B5EF4-FFF2-40B4-BE49-F238E27FC236}">
                <a16:creationId xmlns:a16="http://schemas.microsoft.com/office/drawing/2014/main" xmlns="" id="{4D123424-3CFB-4AC0-A1FC-FDF70E6D60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3234595"/>
              </p:ext>
            </p:extLst>
          </p:nvPr>
        </p:nvGraphicFramePr>
        <p:xfrm>
          <a:off x="4052888" y="1660525"/>
          <a:ext cx="723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96" name="Equation" r:id="rId38" imgW="723600" imgH="228600" progId="Equation.DSMT4">
                  <p:embed/>
                </p:oleObj>
              </mc:Choice>
              <mc:Fallback>
                <p:oleObj name="Equation" r:id="rId38" imgW="723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4052888" y="1660525"/>
                        <a:ext cx="7239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9" name="Conector reto 88">
            <a:extLst>
              <a:ext uri="{FF2B5EF4-FFF2-40B4-BE49-F238E27FC236}">
                <a16:creationId xmlns:a16="http://schemas.microsoft.com/office/drawing/2014/main" xmlns="" id="{73F2A156-A879-4C4F-AE96-15B67AF9B8FE}"/>
              </a:ext>
            </a:extLst>
          </p:cNvPr>
          <p:cNvCxnSpPr>
            <a:cxnSpLocks/>
          </p:cNvCxnSpPr>
          <p:nvPr/>
        </p:nvCxnSpPr>
        <p:spPr>
          <a:xfrm flipV="1">
            <a:off x="5250306" y="2006256"/>
            <a:ext cx="0" cy="5087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de Seta Reta 91">
            <a:extLst>
              <a:ext uri="{FF2B5EF4-FFF2-40B4-BE49-F238E27FC236}">
                <a16:creationId xmlns:a16="http://schemas.microsoft.com/office/drawing/2014/main" xmlns="" id="{98A93638-7DBE-4B2B-8369-C7A7EE2F493D}"/>
              </a:ext>
            </a:extLst>
          </p:cNvPr>
          <p:cNvCxnSpPr/>
          <p:nvPr/>
        </p:nvCxnSpPr>
        <p:spPr>
          <a:xfrm flipH="1">
            <a:off x="5274023" y="2100311"/>
            <a:ext cx="93683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3" name="Objeto 92">
            <a:extLst>
              <a:ext uri="{FF2B5EF4-FFF2-40B4-BE49-F238E27FC236}">
                <a16:creationId xmlns:a16="http://schemas.microsoft.com/office/drawing/2014/main" xmlns="" id="{8D798B36-DADD-460E-85D6-B6CB0C515C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221826"/>
              </p:ext>
            </p:extLst>
          </p:nvPr>
        </p:nvGraphicFramePr>
        <p:xfrm>
          <a:off x="5437188" y="1903413"/>
          <a:ext cx="609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97" name="Equation" r:id="rId40" imgW="609480" imgH="228600" progId="Equation.DSMT4">
                  <p:embed/>
                </p:oleObj>
              </mc:Choice>
              <mc:Fallback>
                <p:oleObj name="Equation" r:id="rId40" imgW="609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5437188" y="1903413"/>
                        <a:ext cx="6096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64670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FED436E9-791F-44D9-981F-6B3B29236C50}"/>
              </a:ext>
            </a:extLst>
          </p:cNvPr>
          <p:cNvSpPr txBox="1"/>
          <p:nvPr/>
        </p:nvSpPr>
        <p:spPr>
          <a:xfrm>
            <a:off x="349034" y="116832"/>
            <a:ext cx="86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terceira análise é sobre o terceiro corte que será em D’. 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xmlns="" id="{70650F66-A223-4F22-B277-A5083D39B3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098401"/>
              </p:ext>
            </p:extLst>
          </p:nvPr>
        </p:nvGraphicFramePr>
        <p:xfrm>
          <a:off x="222898" y="620688"/>
          <a:ext cx="8921102" cy="4104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0" name="Equation" r:id="rId3" imgW="6045120" imgH="2781000" progId="Equation.DSMT4">
                  <p:embed/>
                </p:oleObj>
              </mc:Choice>
              <mc:Fallback>
                <p:oleObj name="Equation" r:id="rId3" imgW="6045120" imgH="278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2898" y="620688"/>
                        <a:ext cx="8921102" cy="41044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5293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de seta reta 4"/>
          <p:cNvCxnSpPr/>
          <p:nvPr/>
        </p:nvCxnSpPr>
        <p:spPr>
          <a:xfrm flipV="1">
            <a:off x="1104491" y="764704"/>
            <a:ext cx="0" cy="26642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>
            <a:off x="744451" y="2060848"/>
            <a:ext cx="33843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046433"/>
              </p:ext>
            </p:extLst>
          </p:nvPr>
        </p:nvGraphicFramePr>
        <p:xfrm>
          <a:off x="380889" y="249238"/>
          <a:ext cx="1090612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4" name="Equation" r:id="rId4" imgW="457200" imgH="253800" progId="Equation.DSMT4">
                  <p:embed/>
                </p:oleObj>
              </mc:Choice>
              <mc:Fallback>
                <p:oleObj name="Equation" r:id="rId4" imgW="4572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0889" y="249238"/>
                        <a:ext cx="1090612" cy="608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233382"/>
              </p:ext>
            </p:extLst>
          </p:nvPr>
        </p:nvGraphicFramePr>
        <p:xfrm>
          <a:off x="4006267" y="1988840"/>
          <a:ext cx="96520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5" name="Equation" r:id="rId6" imgW="355320" imgH="253800" progId="Equation.DSMT4">
                  <p:embed/>
                </p:oleObj>
              </mc:Choice>
              <mc:Fallback>
                <p:oleObj name="Equation" r:id="rId6" imgW="3553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06267" y="1988840"/>
                        <a:ext cx="965200" cy="68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648041"/>
              </p:ext>
            </p:extLst>
          </p:nvPr>
        </p:nvGraphicFramePr>
        <p:xfrm>
          <a:off x="830151" y="2197100"/>
          <a:ext cx="1524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6" name="Equation" r:id="rId8" imgW="152280" imgH="177480" progId="Equation.DSMT4">
                  <p:embed/>
                </p:oleObj>
              </mc:Choice>
              <mc:Fallback>
                <p:oleObj name="Equation" r:id="rId8" imgW="152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30151" y="2197100"/>
                        <a:ext cx="1524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Elipse 12"/>
          <p:cNvSpPr/>
          <p:nvPr/>
        </p:nvSpPr>
        <p:spPr>
          <a:xfrm>
            <a:off x="1032499" y="1988840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5" name="Conector reto 14"/>
          <p:cNvCxnSpPr/>
          <p:nvPr/>
        </p:nvCxnSpPr>
        <p:spPr>
          <a:xfrm>
            <a:off x="1104499" y="1124744"/>
            <a:ext cx="2448264" cy="18722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 flipV="1">
            <a:off x="3552763" y="2060848"/>
            <a:ext cx="0" cy="936104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e 17"/>
          <p:cNvSpPr/>
          <p:nvPr/>
        </p:nvSpPr>
        <p:spPr>
          <a:xfrm>
            <a:off x="2256635" y="1988840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/>
          <p:cNvSpPr/>
          <p:nvPr/>
        </p:nvSpPr>
        <p:spPr>
          <a:xfrm>
            <a:off x="3480771" y="1988840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/>
          <p:cNvSpPr/>
          <p:nvPr/>
        </p:nvSpPr>
        <p:spPr>
          <a:xfrm>
            <a:off x="1032483" y="1052736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" name="Conector reto 22"/>
          <p:cNvCxnSpPr>
            <a:cxnSpLocks/>
          </p:cNvCxnSpPr>
          <p:nvPr/>
        </p:nvCxnSpPr>
        <p:spPr>
          <a:xfrm flipH="1">
            <a:off x="1104483" y="2996952"/>
            <a:ext cx="2448280" cy="0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xmlns="" id="{64BA35EA-C428-451B-BA5C-C83D3566F1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709969"/>
              </p:ext>
            </p:extLst>
          </p:nvPr>
        </p:nvGraphicFramePr>
        <p:xfrm>
          <a:off x="630310" y="913527"/>
          <a:ext cx="366933" cy="342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7" name="Equation" r:id="rId10" imgW="190440" imgH="177480" progId="Equation.DSMT4">
                  <p:embed/>
                </p:oleObj>
              </mc:Choice>
              <mc:Fallback>
                <p:oleObj name="Equation" r:id="rId10" imgW="1904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0310" y="913527"/>
                        <a:ext cx="366933" cy="3424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xmlns="" id="{50DAC21C-985A-4081-8567-CBE28CA5FF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774096"/>
              </p:ext>
            </p:extLst>
          </p:nvPr>
        </p:nvGraphicFramePr>
        <p:xfrm>
          <a:off x="456419" y="2798497"/>
          <a:ext cx="538169" cy="342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8" name="Equation" r:id="rId12" imgW="279360" imgH="177480" progId="Equation.DSMT4">
                  <p:embed/>
                </p:oleObj>
              </mc:Choice>
              <mc:Fallback>
                <p:oleObj name="Equation" r:id="rId12" imgW="2793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56419" y="2798497"/>
                        <a:ext cx="538169" cy="3424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xmlns="" id="{B09A17BA-C629-45F6-BF11-122C5694F9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760880"/>
              </p:ext>
            </p:extLst>
          </p:nvPr>
        </p:nvGraphicFramePr>
        <p:xfrm>
          <a:off x="3402961" y="1491865"/>
          <a:ext cx="303386" cy="424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" name="Equation" r:id="rId14" imgW="126720" imgH="177480" progId="Equation.DSMT4">
                  <p:embed/>
                </p:oleObj>
              </mc:Choice>
              <mc:Fallback>
                <p:oleObj name="Equation" r:id="rId14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402961" y="1491865"/>
                        <a:ext cx="303386" cy="424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xmlns="" id="{2799AA1E-A65C-4479-B453-D99C6BDCFF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81908"/>
              </p:ext>
            </p:extLst>
          </p:nvPr>
        </p:nvGraphicFramePr>
        <p:xfrm>
          <a:off x="2184611" y="1526660"/>
          <a:ext cx="250825" cy="390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0" name="Equation" r:id="rId16" imgW="114120" imgH="177480" progId="Equation.DSMT4">
                  <p:embed/>
                </p:oleObj>
              </mc:Choice>
              <mc:Fallback>
                <p:oleObj name="Equation" r:id="rId16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184611" y="1526660"/>
                        <a:ext cx="250825" cy="3901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Elipse 19"/>
          <p:cNvSpPr/>
          <p:nvPr/>
        </p:nvSpPr>
        <p:spPr>
          <a:xfrm>
            <a:off x="1032483" y="2924944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2" name="Conector de seta reta 4">
            <a:extLst>
              <a:ext uri="{FF2B5EF4-FFF2-40B4-BE49-F238E27FC236}">
                <a16:creationId xmlns:a16="http://schemas.microsoft.com/office/drawing/2014/main" xmlns="" id="{BBE7F092-5947-4996-B0EA-1FAF28EC9187}"/>
              </a:ext>
            </a:extLst>
          </p:cNvPr>
          <p:cNvCxnSpPr/>
          <p:nvPr/>
        </p:nvCxnSpPr>
        <p:spPr>
          <a:xfrm flipV="1">
            <a:off x="1115616" y="3933056"/>
            <a:ext cx="0" cy="26642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6">
            <a:extLst>
              <a:ext uri="{FF2B5EF4-FFF2-40B4-BE49-F238E27FC236}">
                <a16:creationId xmlns:a16="http://schemas.microsoft.com/office/drawing/2014/main" xmlns="" id="{A844BA53-C7B3-4556-BA66-D8C180FA2BAB}"/>
              </a:ext>
            </a:extLst>
          </p:cNvPr>
          <p:cNvCxnSpPr/>
          <p:nvPr/>
        </p:nvCxnSpPr>
        <p:spPr>
          <a:xfrm>
            <a:off x="744451" y="5229200"/>
            <a:ext cx="33843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to 24">
            <a:extLst>
              <a:ext uri="{FF2B5EF4-FFF2-40B4-BE49-F238E27FC236}">
                <a16:creationId xmlns:a16="http://schemas.microsoft.com/office/drawing/2014/main" xmlns="" id="{EA1A7829-BAC8-4C18-9653-91AE90C02C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10626"/>
              </p:ext>
            </p:extLst>
          </p:nvPr>
        </p:nvGraphicFramePr>
        <p:xfrm>
          <a:off x="830151" y="5365452"/>
          <a:ext cx="1524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1" name="Equation" r:id="rId18" imgW="152280" imgH="177480" progId="Equation.DSMT4">
                  <p:embed/>
                </p:oleObj>
              </mc:Choice>
              <mc:Fallback>
                <p:oleObj name="Equation" r:id="rId18" imgW="152280" imgH="177480" progId="Equation.DSMT4">
                  <p:embed/>
                  <p:pic>
                    <p:nvPicPr>
                      <p:cNvPr id="12" name="Objeto 1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30151" y="5365452"/>
                        <a:ext cx="1524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Elipse 25">
            <a:extLst>
              <a:ext uri="{FF2B5EF4-FFF2-40B4-BE49-F238E27FC236}">
                <a16:creationId xmlns:a16="http://schemas.microsoft.com/office/drawing/2014/main" xmlns="" id="{333080B0-1317-425D-98BC-DC30FC123DD3}"/>
              </a:ext>
            </a:extLst>
          </p:cNvPr>
          <p:cNvSpPr/>
          <p:nvPr/>
        </p:nvSpPr>
        <p:spPr>
          <a:xfrm>
            <a:off x="1032499" y="5157192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xmlns="" id="{543DDE50-7379-47A8-B973-D4856DBE1E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291500"/>
              </p:ext>
            </p:extLst>
          </p:nvPr>
        </p:nvGraphicFramePr>
        <p:xfrm>
          <a:off x="5626100" y="271463"/>
          <a:ext cx="2998788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2" name="Equation" r:id="rId19" imgW="1155600" imgH="380880" progId="Equation.DSMT4">
                  <p:embed/>
                </p:oleObj>
              </mc:Choice>
              <mc:Fallback>
                <p:oleObj name="Equation" r:id="rId19" imgW="115560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626100" y="271463"/>
                        <a:ext cx="2998788" cy="98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to 26">
            <a:extLst>
              <a:ext uri="{FF2B5EF4-FFF2-40B4-BE49-F238E27FC236}">
                <a16:creationId xmlns:a16="http://schemas.microsoft.com/office/drawing/2014/main" xmlns="" id="{DB4D7969-722F-4451-B028-BF227D5ACC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5572304"/>
              </p:ext>
            </p:extLst>
          </p:nvPr>
        </p:nvGraphicFramePr>
        <p:xfrm>
          <a:off x="392370" y="3582139"/>
          <a:ext cx="1122834" cy="393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" name="Equation" r:id="rId21" imgW="723600" imgH="253800" progId="Equation.DSMT4">
                  <p:embed/>
                </p:oleObj>
              </mc:Choice>
              <mc:Fallback>
                <p:oleObj name="Equation" r:id="rId21" imgW="723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92370" y="3582139"/>
                        <a:ext cx="1122834" cy="393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to 27">
            <a:extLst>
              <a:ext uri="{FF2B5EF4-FFF2-40B4-BE49-F238E27FC236}">
                <a16:creationId xmlns:a16="http://schemas.microsoft.com/office/drawing/2014/main" xmlns="" id="{FB8E80D7-B475-4DB0-B3FA-469892544B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758145"/>
              </p:ext>
            </p:extLst>
          </p:nvPr>
        </p:nvGraphicFramePr>
        <p:xfrm>
          <a:off x="3995626" y="5157192"/>
          <a:ext cx="96678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4" name="Equation" r:id="rId23" imgW="966312" imgH="689065" progId="Equation.DSMT4">
                  <p:embed/>
                </p:oleObj>
              </mc:Choice>
              <mc:Fallback>
                <p:oleObj name="Equation" r:id="rId23" imgW="966312" imgH="68906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995626" y="5157192"/>
                        <a:ext cx="966787" cy="68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to 31">
            <a:extLst>
              <a:ext uri="{FF2B5EF4-FFF2-40B4-BE49-F238E27FC236}">
                <a16:creationId xmlns:a16="http://schemas.microsoft.com/office/drawing/2014/main" xmlns="" id="{710C5772-7611-4F26-B7E1-5B88D14B58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3787334"/>
              </p:ext>
            </p:extLst>
          </p:nvPr>
        </p:nvGraphicFramePr>
        <p:xfrm>
          <a:off x="3962400" y="2760663"/>
          <a:ext cx="5029200" cy="238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5" name="Equation" r:id="rId25" imgW="5029200" imgH="2387520" progId="Equation.DSMT4">
                  <p:embed/>
                </p:oleObj>
              </mc:Choice>
              <mc:Fallback>
                <p:oleObj name="Equation" r:id="rId25" imgW="5029200" imgH="2387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3962400" y="2760663"/>
                        <a:ext cx="5029200" cy="238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124C3C40-49BB-4634-8404-ED1C19382B26}"/>
              </a:ext>
            </a:extLst>
          </p:cNvPr>
          <p:cNvCxnSpPr>
            <a:cxnSpLocks/>
          </p:cNvCxnSpPr>
          <p:nvPr/>
        </p:nvCxnSpPr>
        <p:spPr>
          <a:xfrm>
            <a:off x="3552763" y="3068960"/>
            <a:ext cx="0" cy="194421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>
            <a:extLst>
              <a:ext uri="{FF2B5EF4-FFF2-40B4-BE49-F238E27FC236}">
                <a16:creationId xmlns:a16="http://schemas.microsoft.com/office/drawing/2014/main" xmlns="" id="{88424DB7-BE02-4501-A8C9-F3A77D1AB1D4}"/>
              </a:ext>
            </a:extLst>
          </p:cNvPr>
          <p:cNvCxnSpPr>
            <a:cxnSpLocks/>
          </p:cNvCxnSpPr>
          <p:nvPr/>
        </p:nvCxnSpPr>
        <p:spPr>
          <a:xfrm>
            <a:off x="1835688" y="2418596"/>
            <a:ext cx="0" cy="3890724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rco 41">
            <a:extLst>
              <a:ext uri="{FF2B5EF4-FFF2-40B4-BE49-F238E27FC236}">
                <a16:creationId xmlns:a16="http://schemas.microsoft.com/office/drawing/2014/main" xmlns="" id="{E0ACCE89-31BE-45B5-A66F-ECC58248EF53}"/>
              </a:ext>
            </a:extLst>
          </p:cNvPr>
          <p:cNvSpPr/>
          <p:nvPr/>
        </p:nvSpPr>
        <p:spPr>
          <a:xfrm rot="5747033">
            <a:off x="1246464" y="4161667"/>
            <a:ext cx="2584642" cy="1980209"/>
          </a:xfrm>
          <a:prstGeom prst="arc">
            <a:avLst>
              <a:gd name="adj1" fmla="val 16200000"/>
              <a:gd name="adj2" fmla="val 290229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Arco 42">
            <a:extLst>
              <a:ext uri="{FF2B5EF4-FFF2-40B4-BE49-F238E27FC236}">
                <a16:creationId xmlns:a16="http://schemas.microsoft.com/office/drawing/2014/main" xmlns="" id="{F31A45E3-9669-4597-BE87-6280AD78D7AC}"/>
              </a:ext>
            </a:extLst>
          </p:cNvPr>
          <p:cNvSpPr/>
          <p:nvPr/>
        </p:nvSpPr>
        <p:spPr>
          <a:xfrm rot="11027337">
            <a:off x="1134508" y="4435293"/>
            <a:ext cx="2509154" cy="1980209"/>
          </a:xfrm>
          <a:prstGeom prst="arc">
            <a:avLst>
              <a:gd name="adj1" fmla="val 16078318"/>
              <a:gd name="adj2" fmla="val 290229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xmlns="" id="{C2494BDC-ABAB-43DA-B1FA-E11FBCB674B9}"/>
              </a:ext>
            </a:extLst>
          </p:cNvPr>
          <p:cNvCxnSpPr>
            <a:cxnSpLocks/>
          </p:cNvCxnSpPr>
          <p:nvPr/>
        </p:nvCxnSpPr>
        <p:spPr>
          <a:xfrm flipH="1" flipV="1">
            <a:off x="1071823" y="6477386"/>
            <a:ext cx="1267929" cy="18857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Objeto 48">
            <a:extLst>
              <a:ext uri="{FF2B5EF4-FFF2-40B4-BE49-F238E27FC236}">
                <a16:creationId xmlns:a16="http://schemas.microsoft.com/office/drawing/2014/main" xmlns="" id="{46A906E7-CCEF-4555-B328-13FE049A89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5103026"/>
              </p:ext>
            </p:extLst>
          </p:nvPr>
        </p:nvGraphicFramePr>
        <p:xfrm>
          <a:off x="4718050" y="5541963"/>
          <a:ext cx="44831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6" name="Equation" r:id="rId27" imgW="4483080" imgH="1218960" progId="Equation.DSMT4">
                  <p:embed/>
                </p:oleObj>
              </mc:Choice>
              <mc:Fallback>
                <p:oleObj name="Equation" r:id="rId27" imgW="4483080" imgH="1218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4718050" y="5541963"/>
                        <a:ext cx="44831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to 49">
            <a:extLst>
              <a:ext uri="{FF2B5EF4-FFF2-40B4-BE49-F238E27FC236}">
                <a16:creationId xmlns:a16="http://schemas.microsoft.com/office/drawing/2014/main" xmlns="" id="{704D937C-72D7-4ABE-ACDB-E551CC558B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7109823"/>
              </p:ext>
            </p:extLst>
          </p:nvPr>
        </p:nvGraphicFramePr>
        <p:xfrm>
          <a:off x="601551" y="6394643"/>
          <a:ext cx="3810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7" name="Equation" r:id="rId29" imgW="380880" imgH="203040" progId="Equation.DSMT4">
                  <p:embed/>
                </p:oleObj>
              </mc:Choice>
              <mc:Fallback>
                <p:oleObj name="Equation" r:id="rId29" imgW="3808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601551" y="6394643"/>
                        <a:ext cx="3810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Elipse 37">
            <a:extLst>
              <a:ext uri="{FF2B5EF4-FFF2-40B4-BE49-F238E27FC236}">
                <a16:creationId xmlns:a16="http://schemas.microsoft.com/office/drawing/2014/main" xmlns="" id="{81C2D3C3-7701-40BC-9D3A-A932DCBBBE52}"/>
              </a:ext>
            </a:extLst>
          </p:cNvPr>
          <p:cNvSpPr/>
          <p:nvPr/>
        </p:nvSpPr>
        <p:spPr>
          <a:xfrm>
            <a:off x="2267744" y="5157192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xmlns="" id="{81C2D3C3-7701-40BC-9D3A-A932DCBBBE52}"/>
              </a:ext>
            </a:extLst>
          </p:cNvPr>
          <p:cNvSpPr/>
          <p:nvPr/>
        </p:nvSpPr>
        <p:spPr>
          <a:xfrm>
            <a:off x="3491896" y="5157192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650360"/>
              </p:ext>
            </p:extLst>
          </p:nvPr>
        </p:nvGraphicFramePr>
        <p:xfrm>
          <a:off x="2411744" y="4762833"/>
          <a:ext cx="25082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8" name="Equation" r:id="rId31" imgW="114120" imgH="177480" progId="Equation.DSMT4">
                  <p:embed/>
                </p:oleObj>
              </mc:Choice>
              <mc:Fallback>
                <p:oleObj name="Equation" r:id="rId31" imgW="114120" imgH="177480" progId="Equation.DSMT4">
                  <p:embed/>
                  <p:pic>
                    <p:nvPicPr>
                      <p:cNvPr id="0" name="Objeto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44" y="4762833"/>
                        <a:ext cx="250825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to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438167"/>
              </p:ext>
            </p:extLst>
          </p:nvPr>
        </p:nvGraphicFramePr>
        <p:xfrm>
          <a:off x="3556000" y="4733329"/>
          <a:ext cx="303213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9" name="Equation" r:id="rId33" imgW="126720" imgH="177480" progId="Equation.DSMT4">
                  <p:embed/>
                </p:oleObj>
              </mc:Choice>
              <mc:Fallback>
                <p:oleObj name="Equation" r:id="rId33" imgW="126720" imgH="177480" progId="Equation.DSMT4">
                  <p:embed/>
                  <p:pic>
                    <p:nvPicPr>
                      <p:cNvPr id="0" name="Obje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0" y="4733329"/>
                        <a:ext cx="303213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Conector reto 43">
            <a:extLst>
              <a:ext uri="{FF2B5EF4-FFF2-40B4-BE49-F238E27FC236}">
                <a16:creationId xmlns:a16="http://schemas.microsoft.com/office/drawing/2014/main" xmlns="" id="{88424DB7-BE02-4501-A8C9-F3A77D1AB1D4}"/>
              </a:ext>
            </a:extLst>
          </p:cNvPr>
          <p:cNvCxnSpPr>
            <a:cxnSpLocks/>
          </p:cNvCxnSpPr>
          <p:nvPr/>
        </p:nvCxnSpPr>
        <p:spPr>
          <a:xfrm>
            <a:off x="2339753" y="5365452"/>
            <a:ext cx="26878" cy="1182993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Elipse 47">
            <a:extLst>
              <a:ext uri="{FF2B5EF4-FFF2-40B4-BE49-F238E27FC236}">
                <a16:creationId xmlns:a16="http://schemas.microsoft.com/office/drawing/2014/main" xmlns="" id="{81C2D3C3-7701-40BC-9D3A-A932DCBBBE52}"/>
              </a:ext>
            </a:extLst>
          </p:cNvPr>
          <p:cNvSpPr/>
          <p:nvPr/>
        </p:nvSpPr>
        <p:spPr>
          <a:xfrm>
            <a:off x="2267752" y="6410277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1" name="Conector reto 50">
            <a:extLst>
              <a:ext uri="{FF2B5EF4-FFF2-40B4-BE49-F238E27FC236}">
                <a16:creationId xmlns:a16="http://schemas.microsoft.com/office/drawing/2014/main" xmlns="" id="{88424DB7-BE02-4501-A8C9-F3A77D1AB1D4}"/>
              </a:ext>
            </a:extLst>
          </p:cNvPr>
          <p:cNvCxnSpPr>
            <a:cxnSpLocks/>
          </p:cNvCxnSpPr>
          <p:nvPr/>
        </p:nvCxnSpPr>
        <p:spPr>
          <a:xfrm>
            <a:off x="2328623" y="2345226"/>
            <a:ext cx="0" cy="5797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ipse 45">
            <a:extLst>
              <a:ext uri="{FF2B5EF4-FFF2-40B4-BE49-F238E27FC236}">
                <a16:creationId xmlns:a16="http://schemas.microsoft.com/office/drawing/2014/main" xmlns="" id="{BA186AAB-7DCA-4183-BFF5-A337E763141D}"/>
              </a:ext>
            </a:extLst>
          </p:cNvPr>
          <p:cNvSpPr/>
          <p:nvPr/>
        </p:nvSpPr>
        <p:spPr>
          <a:xfrm>
            <a:off x="1763704" y="1988840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0" name="Objeto 29">
            <a:extLst>
              <a:ext uri="{FF2B5EF4-FFF2-40B4-BE49-F238E27FC236}">
                <a16:creationId xmlns:a16="http://schemas.microsoft.com/office/drawing/2014/main" xmlns="" id="{83DAC19D-3A04-4188-AF41-89437B0812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3995062"/>
              </p:ext>
            </p:extLst>
          </p:nvPr>
        </p:nvGraphicFramePr>
        <p:xfrm>
          <a:off x="1538218" y="2139835"/>
          <a:ext cx="473894" cy="379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0" name="Equation" r:id="rId35" imgW="253800" imgH="203040" progId="Equation.DSMT4">
                  <p:embed/>
                </p:oleObj>
              </mc:Choice>
              <mc:Fallback>
                <p:oleObj name="Equation" r:id="rId35" imgW="253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538218" y="2139835"/>
                        <a:ext cx="473894" cy="379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" name="Conector reto 46">
            <a:extLst>
              <a:ext uri="{FF2B5EF4-FFF2-40B4-BE49-F238E27FC236}">
                <a16:creationId xmlns:a16="http://schemas.microsoft.com/office/drawing/2014/main" xmlns="" id="{13DD3F41-11E5-492E-A295-10EB02C2518E}"/>
              </a:ext>
            </a:extLst>
          </p:cNvPr>
          <p:cNvCxnSpPr>
            <a:cxnSpLocks/>
          </p:cNvCxnSpPr>
          <p:nvPr/>
        </p:nvCxnSpPr>
        <p:spPr>
          <a:xfrm>
            <a:off x="1835704" y="1704235"/>
            <a:ext cx="0" cy="30737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Elipse 51">
            <a:extLst>
              <a:ext uri="{FF2B5EF4-FFF2-40B4-BE49-F238E27FC236}">
                <a16:creationId xmlns:a16="http://schemas.microsoft.com/office/drawing/2014/main" xmlns="" id="{D5170AFE-BB9C-4C1C-9C0B-C5A807967648}"/>
              </a:ext>
            </a:extLst>
          </p:cNvPr>
          <p:cNvSpPr/>
          <p:nvPr/>
        </p:nvSpPr>
        <p:spPr>
          <a:xfrm>
            <a:off x="1763688" y="1628800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3" name="Conector reto 52">
            <a:extLst>
              <a:ext uri="{FF2B5EF4-FFF2-40B4-BE49-F238E27FC236}">
                <a16:creationId xmlns:a16="http://schemas.microsoft.com/office/drawing/2014/main" xmlns="" id="{BA698BD3-C391-4CB9-AEFF-DD2785618C27}"/>
              </a:ext>
            </a:extLst>
          </p:cNvPr>
          <p:cNvCxnSpPr>
            <a:cxnSpLocks/>
            <a:stCxn id="52" idx="2"/>
            <a:endCxn id="54" idx="6"/>
          </p:cNvCxnSpPr>
          <p:nvPr/>
        </p:nvCxnSpPr>
        <p:spPr>
          <a:xfrm flipH="1" flipV="1">
            <a:off x="1151632" y="1696247"/>
            <a:ext cx="612056" cy="4561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Elipse 53">
            <a:extLst>
              <a:ext uri="{FF2B5EF4-FFF2-40B4-BE49-F238E27FC236}">
                <a16:creationId xmlns:a16="http://schemas.microsoft.com/office/drawing/2014/main" xmlns="" id="{7D5EE040-1A98-49E0-9B4A-F437E2B6BBF8}"/>
              </a:ext>
            </a:extLst>
          </p:cNvPr>
          <p:cNvSpPr/>
          <p:nvPr/>
        </p:nvSpPr>
        <p:spPr>
          <a:xfrm>
            <a:off x="1007632" y="1624239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1" name="Objeto 40">
            <a:extLst>
              <a:ext uri="{FF2B5EF4-FFF2-40B4-BE49-F238E27FC236}">
                <a16:creationId xmlns:a16="http://schemas.microsoft.com/office/drawing/2014/main" xmlns="" id="{99F4FD7B-1D60-4727-B21B-F5B4A7DFAA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655882"/>
              </p:ext>
            </p:extLst>
          </p:nvPr>
        </p:nvGraphicFramePr>
        <p:xfrm>
          <a:off x="179512" y="1498600"/>
          <a:ext cx="75723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1" name="Equation" r:id="rId37" imgW="419040" imgH="203040" progId="Equation.DSMT4">
                  <p:embed/>
                </p:oleObj>
              </mc:Choice>
              <mc:Fallback>
                <p:oleObj name="Equation" r:id="rId37" imgW="4190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79512" y="1498600"/>
                        <a:ext cx="757238" cy="36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to 54">
            <a:extLst>
              <a:ext uri="{FF2B5EF4-FFF2-40B4-BE49-F238E27FC236}">
                <a16:creationId xmlns:a16="http://schemas.microsoft.com/office/drawing/2014/main" xmlns="" id="{872034C6-9FD7-43C6-8507-0C2DD70FF1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368380"/>
              </p:ext>
            </p:extLst>
          </p:nvPr>
        </p:nvGraphicFramePr>
        <p:xfrm>
          <a:off x="6154611" y="1657759"/>
          <a:ext cx="2260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2" name="Equation" r:id="rId39" imgW="2260440" imgH="419040" progId="Equation.DSMT4">
                  <p:embed/>
                </p:oleObj>
              </mc:Choice>
              <mc:Fallback>
                <p:oleObj name="Equation" r:id="rId39" imgW="22604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6154611" y="1657759"/>
                        <a:ext cx="22606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Elipse 57">
            <a:extLst>
              <a:ext uri="{FF2B5EF4-FFF2-40B4-BE49-F238E27FC236}">
                <a16:creationId xmlns:a16="http://schemas.microsoft.com/office/drawing/2014/main" xmlns="" id="{6F18EB8B-5271-4F03-B436-6E4E4C1B9917}"/>
              </a:ext>
            </a:extLst>
          </p:cNvPr>
          <p:cNvSpPr/>
          <p:nvPr/>
        </p:nvSpPr>
        <p:spPr>
          <a:xfrm>
            <a:off x="1761902" y="6215859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9" name="Conector reto 58">
            <a:extLst>
              <a:ext uri="{FF2B5EF4-FFF2-40B4-BE49-F238E27FC236}">
                <a16:creationId xmlns:a16="http://schemas.microsoft.com/office/drawing/2014/main" xmlns="" id="{7843BE4A-2D75-4E87-8616-DFC2EA1D5F64}"/>
              </a:ext>
            </a:extLst>
          </p:cNvPr>
          <p:cNvCxnSpPr>
            <a:cxnSpLocks/>
          </p:cNvCxnSpPr>
          <p:nvPr/>
        </p:nvCxnSpPr>
        <p:spPr>
          <a:xfrm flipH="1" flipV="1">
            <a:off x="1115170" y="6309319"/>
            <a:ext cx="655338" cy="1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" name="Objeto 60">
            <a:extLst>
              <a:ext uri="{FF2B5EF4-FFF2-40B4-BE49-F238E27FC236}">
                <a16:creationId xmlns:a16="http://schemas.microsoft.com/office/drawing/2014/main" xmlns="" id="{59C18E9D-6E7D-4601-AF4B-E58CD52F50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333480"/>
              </p:ext>
            </p:extLst>
          </p:nvPr>
        </p:nvGraphicFramePr>
        <p:xfrm>
          <a:off x="609019" y="6103849"/>
          <a:ext cx="340306" cy="238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" name="Equation" r:id="rId41" imgW="253800" imgH="177480" progId="Equation.DSMT4">
                  <p:embed/>
                </p:oleObj>
              </mc:Choice>
              <mc:Fallback>
                <p:oleObj name="Equation" r:id="rId41" imgW="2538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609019" y="6103849"/>
                        <a:ext cx="340306" cy="238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Elipse 61">
            <a:extLst>
              <a:ext uri="{FF2B5EF4-FFF2-40B4-BE49-F238E27FC236}">
                <a16:creationId xmlns:a16="http://schemas.microsoft.com/office/drawing/2014/main" xmlns="" id="{9B61E84B-3EF7-4927-B042-71EF884AEDF2}"/>
              </a:ext>
            </a:extLst>
          </p:cNvPr>
          <p:cNvSpPr/>
          <p:nvPr/>
        </p:nvSpPr>
        <p:spPr>
          <a:xfrm>
            <a:off x="1043624" y="6237312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45210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de Seta Reta 2"/>
          <p:cNvCxnSpPr>
            <a:cxnSpLocks/>
          </p:cNvCxnSpPr>
          <p:nvPr/>
        </p:nvCxnSpPr>
        <p:spPr>
          <a:xfrm>
            <a:off x="2555776" y="3236524"/>
            <a:ext cx="3284" cy="35048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de Seta Reta 6"/>
          <p:cNvCxnSpPr/>
          <p:nvPr/>
        </p:nvCxnSpPr>
        <p:spPr>
          <a:xfrm>
            <a:off x="2214938" y="5918063"/>
            <a:ext cx="48965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095078"/>
              </p:ext>
            </p:extLst>
          </p:nvPr>
        </p:nvGraphicFramePr>
        <p:xfrm>
          <a:off x="1384300" y="3671079"/>
          <a:ext cx="93345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06" name="Equation" r:id="rId3" imgW="355320" imgH="177480" progId="Equation.DSMT4">
                  <p:embed/>
                </p:oleObj>
              </mc:Choice>
              <mc:Fallback>
                <p:oleObj name="Equation" r:id="rId3" imgW="3553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84300" y="3671079"/>
                        <a:ext cx="933450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Elipse 8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2454003" y="5855306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139420"/>
              </p:ext>
            </p:extLst>
          </p:nvPr>
        </p:nvGraphicFramePr>
        <p:xfrm>
          <a:off x="2195736" y="5619586"/>
          <a:ext cx="265091" cy="371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07" name="Equation" r:id="rId5" imgW="126720" imgH="177480" progId="Equation.DSMT4">
                  <p:embed/>
                </p:oleObj>
              </mc:Choice>
              <mc:Fallback>
                <p:oleObj name="Equation" r:id="rId5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95736" y="5619586"/>
                        <a:ext cx="265091" cy="3711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9571459"/>
              </p:ext>
            </p:extLst>
          </p:nvPr>
        </p:nvGraphicFramePr>
        <p:xfrm>
          <a:off x="983082" y="5978232"/>
          <a:ext cx="1543219" cy="417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08" name="Equation" r:id="rId7" imgW="939600" imgH="253800" progId="Equation.DSMT4">
                  <p:embed/>
                </p:oleObj>
              </mc:Choice>
              <mc:Fallback>
                <p:oleObj name="Equation" r:id="rId7" imgW="939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83082" y="5978232"/>
                        <a:ext cx="1543219" cy="4170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536126"/>
              </p:ext>
            </p:extLst>
          </p:nvPr>
        </p:nvGraphicFramePr>
        <p:xfrm>
          <a:off x="4828084" y="6014377"/>
          <a:ext cx="608012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09" name="Equation" r:id="rId9" imgW="291960" imgH="203040" progId="Equation.DSMT4">
                  <p:embed/>
                </p:oleObj>
              </mc:Choice>
              <mc:Fallback>
                <p:oleObj name="Equation" r:id="rId9" imgW="2919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28084" y="6014377"/>
                        <a:ext cx="608012" cy="423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4927757"/>
              </p:ext>
            </p:extLst>
          </p:nvPr>
        </p:nvGraphicFramePr>
        <p:xfrm>
          <a:off x="6600701" y="5961568"/>
          <a:ext cx="779611" cy="556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10" name="Equation" r:id="rId11" imgW="355320" imgH="253800" progId="Equation.DSMT4">
                  <p:embed/>
                </p:oleObj>
              </mc:Choice>
              <mc:Fallback>
                <p:oleObj name="Equation" r:id="rId11" imgW="3553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600701" y="5961568"/>
                        <a:ext cx="779611" cy="5568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Conector reto 13"/>
          <p:cNvCxnSpPr>
            <a:endCxn id="58" idx="2"/>
          </p:cNvCxnSpPr>
          <p:nvPr/>
        </p:nvCxnSpPr>
        <p:spPr>
          <a:xfrm>
            <a:off x="2659732" y="5006265"/>
            <a:ext cx="2416340" cy="21091"/>
          </a:xfrm>
          <a:prstGeom prst="line">
            <a:avLst/>
          </a:prstGeom>
          <a:ln w="508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2454003" y="3854137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7" name="Conector reto 16"/>
          <p:cNvCxnSpPr/>
          <p:nvPr/>
        </p:nvCxnSpPr>
        <p:spPr>
          <a:xfrm flipV="1">
            <a:off x="5148056" y="4957054"/>
            <a:ext cx="8" cy="1021178"/>
          </a:xfrm>
          <a:prstGeom prst="line">
            <a:avLst/>
          </a:prstGeom>
          <a:ln w="508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e 17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5076072" y="5855306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2443337" y="4934257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0" name="Objeto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441886"/>
              </p:ext>
            </p:extLst>
          </p:nvPr>
        </p:nvGraphicFramePr>
        <p:xfrm>
          <a:off x="1331640" y="4747404"/>
          <a:ext cx="10509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11" name="Equation" r:id="rId13" imgW="482400" imgH="203040" progId="Equation.DSMT4">
                  <p:embed/>
                </p:oleObj>
              </mc:Choice>
              <mc:Fallback>
                <p:oleObj name="Equation" r:id="rId13" imgW="482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331640" y="4747404"/>
                        <a:ext cx="1050925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Elipse 21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5910395" y="5840273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3" name="Objeto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051614"/>
              </p:ext>
            </p:extLst>
          </p:nvPr>
        </p:nvGraphicFramePr>
        <p:xfrm>
          <a:off x="5648896" y="6000716"/>
          <a:ext cx="651296" cy="452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12" name="Equation" r:id="rId15" imgW="291960" imgH="203040" progId="Equation.DSMT4">
                  <p:embed/>
                </p:oleObj>
              </mc:Choice>
              <mc:Fallback>
                <p:oleObj name="Equation" r:id="rId15" imgW="2919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648896" y="6000716"/>
                        <a:ext cx="651296" cy="452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Conector de Seta Reta 35"/>
          <p:cNvCxnSpPr/>
          <p:nvPr/>
        </p:nvCxnSpPr>
        <p:spPr>
          <a:xfrm flipV="1">
            <a:off x="2526011" y="980729"/>
            <a:ext cx="0" cy="1841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38"/>
          <p:cNvCxnSpPr/>
          <p:nvPr/>
        </p:nvCxnSpPr>
        <p:spPr>
          <a:xfrm>
            <a:off x="2214938" y="1768150"/>
            <a:ext cx="48965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ipse 25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2465893" y="1682303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7" name="Objeto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0985891"/>
              </p:ext>
            </p:extLst>
          </p:nvPr>
        </p:nvGraphicFramePr>
        <p:xfrm>
          <a:off x="2243210" y="1702072"/>
          <a:ext cx="265091" cy="371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13" name="Equation" r:id="rId17" imgW="126720" imgH="177480" progId="Equation.DSMT4">
                  <p:embed/>
                </p:oleObj>
              </mc:Choice>
              <mc:Fallback>
                <p:oleObj name="Equation" r:id="rId17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43210" y="1702072"/>
                        <a:ext cx="265091" cy="3711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to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724189"/>
              </p:ext>
            </p:extLst>
          </p:nvPr>
        </p:nvGraphicFramePr>
        <p:xfrm>
          <a:off x="2188071" y="1499228"/>
          <a:ext cx="295697" cy="189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14" name="Equation" r:id="rId18" imgW="317160" imgH="203040" progId="Equation.DSMT4">
                  <p:embed/>
                </p:oleObj>
              </mc:Choice>
              <mc:Fallback>
                <p:oleObj name="Equation" r:id="rId18" imgW="317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188071" y="1499228"/>
                        <a:ext cx="295697" cy="1892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to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955783"/>
              </p:ext>
            </p:extLst>
          </p:nvPr>
        </p:nvGraphicFramePr>
        <p:xfrm>
          <a:off x="1443359" y="792398"/>
          <a:ext cx="979316" cy="376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15" name="Equation" r:id="rId20" imgW="660240" imgH="253800" progId="Equation.DSMT4">
                  <p:embed/>
                </p:oleObj>
              </mc:Choice>
              <mc:Fallback>
                <p:oleObj name="Equation" r:id="rId20" imgW="6602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443359" y="792398"/>
                        <a:ext cx="979316" cy="376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Conector reto 31"/>
          <p:cNvCxnSpPr/>
          <p:nvPr/>
        </p:nvCxnSpPr>
        <p:spPr>
          <a:xfrm flipH="1" flipV="1">
            <a:off x="5138799" y="1901430"/>
            <a:ext cx="21096" cy="3008838"/>
          </a:xfrm>
          <a:prstGeom prst="line">
            <a:avLst/>
          </a:prstGeom>
          <a:ln w="635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>
            <a:endCxn id="33" idx="6"/>
          </p:cNvCxnSpPr>
          <p:nvPr/>
        </p:nvCxnSpPr>
        <p:spPr>
          <a:xfrm>
            <a:off x="2562344" y="2114411"/>
            <a:ext cx="906781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 flipH="1" flipV="1">
            <a:off x="5930735" y="2042404"/>
            <a:ext cx="51660" cy="3762860"/>
          </a:xfrm>
          <a:prstGeom prst="line">
            <a:avLst/>
          </a:prstGeom>
          <a:ln w="635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Elipse 42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2454003" y="2042402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4" name="Objeto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9715202"/>
              </p:ext>
            </p:extLst>
          </p:nvPr>
        </p:nvGraphicFramePr>
        <p:xfrm>
          <a:off x="2011363" y="1970088"/>
          <a:ext cx="341312" cy="27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16" name="Equation" r:id="rId22" imgW="203040" imgH="164880" progId="Equation.DSMT4">
                  <p:embed/>
                </p:oleObj>
              </mc:Choice>
              <mc:Fallback>
                <p:oleObj name="Equation" r:id="rId22" imgW="2030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011363" y="1970088"/>
                        <a:ext cx="341312" cy="277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" name="Conector reto 46"/>
          <p:cNvCxnSpPr>
            <a:stCxn id="33" idx="4"/>
            <a:endCxn id="50" idx="0"/>
          </p:cNvCxnSpPr>
          <p:nvPr/>
        </p:nvCxnSpPr>
        <p:spPr>
          <a:xfrm flipV="1">
            <a:off x="3397125" y="1515181"/>
            <a:ext cx="0" cy="67123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>
            <a:stCxn id="126" idx="2"/>
            <a:endCxn id="50" idx="6"/>
          </p:cNvCxnSpPr>
          <p:nvPr/>
        </p:nvCxnSpPr>
        <p:spPr>
          <a:xfrm flipH="1">
            <a:off x="3469125" y="1582997"/>
            <a:ext cx="1606947" cy="419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Elipse 49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3325125" y="1515181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7" name="Conector reto 56"/>
          <p:cNvCxnSpPr>
            <a:stCxn id="22" idx="1"/>
            <a:endCxn id="58" idx="5"/>
          </p:cNvCxnSpPr>
          <p:nvPr/>
        </p:nvCxnSpPr>
        <p:spPr>
          <a:xfrm flipH="1" flipV="1">
            <a:off x="5198984" y="5078273"/>
            <a:ext cx="732499" cy="783091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Elipse 57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5076072" y="4955348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1" name="Retângulo 60"/>
          <p:cNvSpPr/>
          <p:nvPr/>
        </p:nvSpPr>
        <p:spPr>
          <a:xfrm>
            <a:off x="2502271" y="620688"/>
            <a:ext cx="342719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2" name="Conector reto 61"/>
          <p:cNvCxnSpPr/>
          <p:nvPr/>
        </p:nvCxnSpPr>
        <p:spPr>
          <a:xfrm flipV="1">
            <a:off x="5148063" y="901290"/>
            <a:ext cx="1" cy="295462"/>
          </a:xfrm>
          <a:prstGeom prst="line">
            <a:avLst/>
          </a:prstGeom>
          <a:ln w="635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to 62"/>
          <p:cNvCxnSpPr/>
          <p:nvPr/>
        </p:nvCxnSpPr>
        <p:spPr>
          <a:xfrm flipV="1">
            <a:off x="5924126" y="889783"/>
            <a:ext cx="0" cy="306969"/>
          </a:xfrm>
          <a:prstGeom prst="line">
            <a:avLst/>
          </a:prstGeom>
          <a:ln w="635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de seta reta 76"/>
          <p:cNvCxnSpPr/>
          <p:nvPr/>
        </p:nvCxnSpPr>
        <p:spPr>
          <a:xfrm flipV="1">
            <a:off x="5148057" y="332656"/>
            <a:ext cx="7" cy="2880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de seta reta 77"/>
          <p:cNvCxnSpPr/>
          <p:nvPr/>
        </p:nvCxnSpPr>
        <p:spPr>
          <a:xfrm>
            <a:off x="5940152" y="260648"/>
            <a:ext cx="0" cy="34203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9" name="Objeto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229893"/>
              </p:ext>
            </p:extLst>
          </p:nvPr>
        </p:nvGraphicFramePr>
        <p:xfrm>
          <a:off x="2973388" y="57150"/>
          <a:ext cx="965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17" name="Equation" r:id="rId24" imgW="965160" imgH="253800" progId="Equation.DSMT4">
                  <p:embed/>
                </p:oleObj>
              </mc:Choice>
              <mc:Fallback>
                <p:oleObj name="Equation" r:id="rId24" imgW="9651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973388" y="57150"/>
                        <a:ext cx="9652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to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192420"/>
              </p:ext>
            </p:extLst>
          </p:nvPr>
        </p:nvGraphicFramePr>
        <p:xfrm>
          <a:off x="4483596" y="78655"/>
          <a:ext cx="952500" cy="254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18" name="Equation" r:id="rId26" imgW="952200" imgH="253800" progId="Equation.DSMT4">
                  <p:embed/>
                </p:oleObj>
              </mc:Choice>
              <mc:Fallback>
                <p:oleObj name="Equation" r:id="rId26" imgW="9522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483596" y="78655"/>
                        <a:ext cx="952500" cy="254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bjeto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811567"/>
              </p:ext>
            </p:extLst>
          </p:nvPr>
        </p:nvGraphicFramePr>
        <p:xfrm>
          <a:off x="5580608" y="26988"/>
          <a:ext cx="8636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19" name="Equation" r:id="rId28" imgW="863280" imgH="253800" progId="Equation.DSMT4">
                  <p:embed/>
                </p:oleObj>
              </mc:Choice>
              <mc:Fallback>
                <p:oleObj name="Equation" r:id="rId28" imgW="863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5580608" y="26988"/>
                        <a:ext cx="8636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to 86">
            <a:extLst>
              <a:ext uri="{FF2B5EF4-FFF2-40B4-BE49-F238E27FC236}">
                <a16:creationId xmlns:a16="http://schemas.microsoft.com/office/drawing/2014/main" xmlns="" id="{FF8C4BAA-C8D6-447F-BACA-5A8A6D6ADA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537826"/>
              </p:ext>
            </p:extLst>
          </p:nvPr>
        </p:nvGraphicFramePr>
        <p:xfrm>
          <a:off x="2001106" y="6648"/>
          <a:ext cx="7493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20" name="Equation" r:id="rId30" imgW="749160" imgH="253800" progId="Equation.DSMT4">
                  <p:embed/>
                </p:oleObj>
              </mc:Choice>
              <mc:Fallback>
                <p:oleObj name="Equation" r:id="rId30" imgW="7491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2001106" y="6648"/>
                        <a:ext cx="7493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" name="Objeto 87">
            <a:extLst>
              <a:ext uri="{FF2B5EF4-FFF2-40B4-BE49-F238E27FC236}">
                <a16:creationId xmlns:a16="http://schemas.microsoft.com/office/drawing/2014/main" xmlns="" id="{B5758A38-1DCF-468F-9423-618BCB135C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658781"/>
              </p:ext>
            </p:extLst>
          </p:nvPr>
        </p:nvGraphicFramePr>
        <p:xfrm>
          <a:off x="1501191" y="3220059"/>
          <a:ext cx="1058871" cy="352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21" name="Equation" r:id="rId32" imgW="761760" imgH="253800" progId="Equation.DSMT4">
                  <p:embed/>
                </p:oleObj>
              </mc:Choice>
              <mc:Fallback>
                <p:oleObj name="Equation" r:id="rId32" imgW="7617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01191" y="3220059"/>
                        <a:ext cx="1058871" cy="3529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2" name="Conector de seta reta 91"/>
          <p:cNvCxnSpPr/>
          <p:nvPr/>
        </p:nvCxnSpPr>
        <p:spPr>
          <a:xfrm>
            <a:off x="2515337" y="260648"/>
            <a:ext cx="0" cy="34203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Elipse 92">
            <a:extLst>
              <a:ext uri="{FF2B5EF4-FFF2-40B4-BE49-F238E27FC236}">
                <a16:creationId xmlns:a16="http://schemas.microsoft.com/office/drawing/2014/main" xmlns="" id="{A2CF36EF-2BF9-4921-852C-A870BE682915}"/>
              </a:ext>
            </a:extLst>
          </p:cNvPr>
          <p:cNvSpPr/>
          <p:nvPr/>
        </p:nvSpPr>
        <p:spPr>
          <a:xfrm>
            <a:off x="3329010" y="653481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4" name="Elipse 93">
            <a:extLst>
              <a:ext uri="{FF2B5EF4-FFF2-40B4-BE49-F238E27FC236}">
                <a16:creationId xmlns:a16="http://schemas.microsoft.com/office/drawing/2014/main" xmlns="" id="{BF4EC1A5-BD4B-4089-89C0-30BF1FDA1455}"/>
              </a:ext>
            </a:extLst>
          </p:cNvPr>
          <p:cNvSpPr/>
          <p:nvPr/>
        </p:nvSpPr>
        <p:spPr>
          <a:xfrm>
            <a:off x="5076072" y="653481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5" name="Elipse 94">
            <a:extLst>
              <a:ext uri="{FF2B5EF4-FFF2-40B4-BE49-F238E27FC236}">
                <a16:creationId xmlns:a16="http://schemas.microsoft.com/office/drawing/2014/main" xmlns="" id="{7E59A522-6EF0-4CAF-869D-021A54281CBA}"/>
              </a:ext>
            </a:extLst>
          </p:cNvPr>
          <p:cNvSpPr/>
          <p:nvPr/>
        </p:nvSpPr>
        <p:spPr>
          <a:xfrm>
            <a:off x="2483784" y="620688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96" name="Objeto 95">
            <a:extLst>
              <a:ext uri="{FF2B5EF4-FFF2-40B4-BE49-F238E27FC236}">
                <a16:creationId xmlns:a16="http://schemas.microsoft.com/office/drawing/2014/main" xmlns="" id="{C73E5F45-01F2-489D-AB05-79E8A4BC02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3059206"/>
              </p:ext>
            </p:extLst>
          </p:nvPr>
        </p:nvGraphicFramePr>
        <p:xfrm>
          <a:off x="3103463" y="343393"/>
          <a:ext cx="229972" cy="248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22" name="Equation" r:id="rId34" imgW="152280" imgH="164880" progId="Equation.DSMT4">
                  <p:embed/>
                </p:oleObj>
              </mc:Choice>
              <mc:Fallback>
                <p:oleObj name="Equation" r:id="rId34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3103463" y="343393"/>
                        <a:ext cx="229972" cy="248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" name="Objeto 96">
            <a:extLst>
              <a:ext uri="{FF2B5EF4-FFF2-40B4-BE49-F238E27FC236}">
                <a16:creationId xmlns:a16="http://schemas.microsoft.com/office/drawing/2014/main" xmlns="" id="{B5F95B19-98EB-4C41-8750-CE2B0F834E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080095"/>
              </p:ext>
            </p:extLst>
          </p:nvPr>
        </p:nvGraphicFramePr>
        <p:xfrm>
          <a:off x="4803164" y="358859"/>
          <a:ext cx="200884" cy="217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23" name="Equation" r:id="rId36" imgW="152280" imgH="164880" progId="Equation.DSMT4">
                  <p:embed/>
                </p:oleObj>
              </mc:Choice>
              <mc:Fallback>
                <p:oleObj name="Equation" r:id="rId36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4803164" y="358859"/>
                        <a:ext cx="200884" cy="2176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" name="Objeto 97">
            <a:extLst>
              <a:ext uri="{FF2B5EF4-FFF2-40B4-BE49-F238E27FC236}">
                <a16:creationId xmlns:a16="http://schemas.microsoft.com/office/drawing/2014/main" xmlns="" id="{657A4AAF-F43D-43D5-9A89-4DBFF6C4E1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50820"/>
              </p:ext>
            </p:extLst>
          </p:nvPr>
        </p:nvGraphicFramePr>
        <p:xfrm>
          <a:off x="2214938" y="588436"/>
          <a:ext cx="157162" cy="183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24" name="Equation" r:id="rId38" imgW="152280" imgH="177480" progId="Equation.DSMT4">
                  <p:embed/>
                </p:oleObj>
              </mc:Choice>
              <mc:Fallback>
                <p:oleObj name="Equation" r:id="rId38" imgW="152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2214938" y="588436"/>
                        <a:ext cx="157162" cy="1833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" name="Elipse 98">
            <a:extLst>
              <a:ext uri="{FF2B5EF4-FFF2-40B4-BE49-F238E27FC236}">
                <a16:creationId xmlns:a16="http://schemas.microsoft.com/office/drawing/2014/main" xmlns="" id="{ACDD5BC7-C87A-4D49-9323-C246D9F7BB76}"/>
              </a:ext>
            </a:extLst>
          </p:cNvPr>
          <p:cNvSpPr/>
          <p:nvPr/>
        </p:nvSpPr>
        <p:spPr>
          <a:xfrm>
            <a:off x="5868144" y="654647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00" name="Objeto 99">
            <a:extLst>
              <a:ext uri="{FF2B5EF4-FFF2-40B4-BE49-F238E27FC236}">
                <a16:creationId xmlns:a16="http://schemas.microsoft.com/office/drawing/2014/main" xmlns="" id="{01CB1EEC-112B-4680-BB33-AA2AED8598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008121"/>
              </p:ext>
            </p:extLst>
          </p:nvPr>
        </p:nvGraphicFramePr>
        <p:xfrm>
          <a:off x="6156176" y="620688"/>
          <a:ext cx="195978" cy="195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25" name="Equation" r:id="rId40" imgW="164880" imgH="164880" progId="Equation.DSMT4">
                  <p:embed/>
                </p:oleObj>
              </mc:Choice>
              <mc:Fallback>
                <p:oleObj name="Equation" r:id="rId40" imgW="1648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6156176" y="620688"/>
                        <a:ext cx="195978" cy="195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1" name="Conector de seta reta 100"/>
          <p:cNvCxnSpPr/>
          <p:nvPr/>
        </p:nvCxnSpPr>
        <p:spPr>
          <a:xfrm flipV="1">
            <a:off x="3419872" y="251647"/>
            <a:ext cx="0" cy="3600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ector reto 106"/>
          <p:cNvCxnSpPr/>
          <p:nvPr/>
        </p:nvCxnSpPr>
        <p:spPr>
          <a:xfrm flipV="1">
            <a:off x="3397125" y="901290"/>
            <a:ext cx="0" cy="493173"/>
          </a:xfrm>
          <a:prstGeom prst="line">
            <a:avLst/>
          </a:prstGeom>
          <a:ln w="635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ipse 32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3325125" y="2042403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4" name="Conector reto 113"/>
          <p:cNvCxnSpPr/>
          <p:nvPr/>
        </p:nvCxnSpPr>
        <p:spPr>
          <a:xfrm>
            <a:off x="2589498" y="1587189"/>
            <a:ext cx="735627" cy="0"/>
          </a:xfrm>
          <a:prstGeom prst="line">
            <a:avLst/>
          </a:prstGeom>
          <a:ln w="508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ipse 27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2483784" y="1499228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1" name="Elipse 120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2465893" y="1268760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22" name="Objeto 1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2862084"/>
              </p:ext>
            </p:extLst>
          </p:nvPr>
        </p:nvGraphicFramePr>
        <p:xfrm>
          <a:off x="2214938" y="1268760"/>
          <a:ext cx="2159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26" name="Equation" r:id="rId42" imgW="215640" imgH="203040" progId="Equation.DSMT4">
                  <p:embed/>
                </p:oleObj>
              </mc:Choice>
              <mc:Fallback>
                <p:oleObj name="Equation" r:id="rId42" imgW="2156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2214938" y="1268760"/>
                        <a:ext cx="2159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3" name="Conector reto 122"/>
          <p:cNvCxnSpPr>
            <a:endCxn id="125" idx="2"/>
          </p:cNvCxnSpPr>
          <p:nvPr/>
        </p:nvCxnSpPr>
        <p:spPr>
          <a:xfrm>
            <a:off x="2648990" y="1335377"/>
            <a:ext cx="2427082" cy="7102"/>
          </a:xfrm>
          <a:prstGeom prst="line">
            <a:avLst/>
          </a:prstGeom>
          <a:ln w="508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ector reto 127"/>
          <p:cNvCxnSpPr>
            <a:stCxn id="126" idx="4"/>
          </p:cNvCxnSpPr>
          <p:nvPr/>
        </p:nvCxnSpPr>
        <p:spPr>
          <a:xfrm flipH="1" flipV="1">
            <a:off x="5137025" y="1317921"/>
            <a:ext cx="11047" cy="337084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Elipse 124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5076072" y="1270471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6" name="Elipse 125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5076072" y="1510989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9" name="Conector reto 128"/>
          <p:cNvCxnSpPr>
            <a:endCxn id="125" idx="6"/>
          </p:cNvCxnSpPr>
          <p:nvPr/>
        </p:nvCxnSpPr>
        <p:spPr>
          <a:xfrm flipH="1" flipV="1">
            <a:off x="5220072" y="1342479"/>
            <a:ext cx="720081" cy="5903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Elipse 130">
            <a:extLst>
              <a:ext uri="{FF2B5EF4-FFF2-40B4-BE49-F238E27FC236}">
                <a16:creationId xmlns:a16="http://schemas.microsoft.com/office/drawing/2014/main" xmlns="" id="{ACDD5BC7-C87A-4D49-9323-C246D9F7BB76}"/>
              </a:ext>
            </a:extLst>
          </p:cNvPr>
          <p:cNvSpPr/>
          <p:nvPr/>
        </p:nvSpPr>
        <p:spPr>
          <a:xfrm>
            <a:off x="5858735" y="1276374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2" name="Conector reto 131"/>
          <p:cNvCxnSpPr/>
          <p:nvPr/>
        </p:nvCxnSpPr>
        <p:spPr>
          <a:xfrm flipV="1">
            <a:off x="5940151" y="1417003"/>
            <a:ext cx="1" cy="36004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6" name="Objeto 1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3406756"/>
              </p:ext>
            </p:extLst>
          </p:nvPr>
        </p:nvGraphicFramePr>
        <p:xfrm>
          <a:off x="7230354" y="1537101"/>
          <a:ext cx="581734" cy="415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27" name="Equation" r:id="rId44" imgW="355320" imgH="253800" progId="Equation.DSMT4">
                  <p:embed/>
                </p:oleObj>
              </mc:Choice>
              <mc:Fallback>
                <p:oleObj name="Equation" r:id="rId44" imgW="3553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7230354" y="1537101"/>
                        <a:ext cx="581734" cy="4155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8" name="Conector reto 137"/>
          <p:cNvCxnSpPr/>
          <p:nvPr/>
        </p:nvCxnSpPr>
        <p:spPr>
          <a:xfrm flipH="1" flipV="1">
            <a:off x="3401010" y="2348881"/>
            <a:ext cx="18854" cy="1380494"/>
          </a:xfrm>
          <a:prstGeom prst="line">
            <a:avLst/>
          </a:prstGeom>
          <a:ln w="635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3" name="Objeto 1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6370931"/>
              </p:ext>
            </p:extLst>
          </p:nvPr>
        </p:nvGraphicFramePr>
        <p:xfrm>
          <a:off x="2944813" y="6077729"/>
          <a:ext cx="9048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28" name="Equation" r:id="rId46" imgW="406080" imgH="203040" progId="Equation.DSMT4">
                  <p:embed/>
                </p:oleObj>
              </mc:Choice>
              <mc:Fallback>
                <p:oleObj name="Equation" r:id="rId46" imgW="4060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2944813" y="6077729"/>
                        <a:ext cx="904875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6" name="Conector reto 145"/>
          <p:cNvCxnSpPr>
            <a:endCxn id="150" idx="2"/>
          </p:cNvCxnSpPr>
          <p:nvPr/>
        </p:nvCxnSpPr>
        <p:spPr>
          <a:xfrm flipV="1">
            <a:off x="2633071" y="3903395"/>
            <a:ext cx="741219" cy="172"/>
          </a:xfrm>
          <a:prstGeom prst="line">
            <a:avLst/>
          </a:prstGeom>
          <a:ln w="508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ector reto 147"/>
          <p:cNvCxnSpPr/>
          <p:nvPr/>
        </p:nvCxnSpPr>
        <p:spPr>
          <a:xfrm flipH="1">
            <a:off x="2555776" y="3926145"/>
            <a:ext cx="842747" cy="1968246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ector reto 150"/>
          <p:cNvCxnSpPr>
            <a:stCxn id="58" idx="1"/>
            <a:endCxn id="150" idx="5"/>
          </p:cNvCxnSpPr>
          <p:nvPr/>
        </p:nvCxnSpPr>
        <p:spPr>
          <a:xfrm flipH="1" flipV="1">
            <a:off x="3497202" y="3954312"/>
            <a:ext cx="1599958" cy="1022127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3" name="Objeto 1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6200913"/>
              </p:ext>
            </p:extLst>
          </p:nvPr>
        </p:nvGraphicFramePr>
        <p:xfrm>
          <a:off x="0" y="4142169"/>
          <a:ext cx="1619013" cy="356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29" name="Equation" r:id="rId48" imgW="1384200" imgH="304560" progId="Equation.DSMT4">
                  <p:embed/>
                </p:oleObj>
              </mc:Choice>
              <mc:Fallback>
                <p:oleObj name="Equation" r:id="rId48" imgW="138420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0" y="4142169"/>
                        <a:ext cx="1619013" cy="356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" name="Retângulo 158"/>
          <p:cNvSpPr/>
          <p:nvPr/>
        </p:nvSpPr>
        <p:spPr>
          <a:xfrm>
            <a:off x="4067944" y="3729375"/>
            <a:ext cx="1440160" cy="412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7" name="Objeto 1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5311973"/>
              </p:ext>
            </p:extLst>
          </p:nvPr>
        </p:nvGraphicFramePr>
        <p:xfrm>
          <a:off x="3822900" y="3729375"/>
          <a:ext cx="1621174" cy="336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30" name="Equation" r:id="rId50" imgW="1346040" imgH="279360" progId="Equation.DSMT4">
                  <p:embed/>
                </p:oleObj>
              </mc:Choice>
              <mc:Fallback>
                <p:oleObj name="Equation" r:id="rId50" imgW="13460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1"/>
                      <a:stretch>
                        <a:fillRect/>
                      </a:stretch>
                    </p:blipFill>
                    <p:spPr>
                      <a:xfrm>
                        <a:off x="3822900" y="3729375"/>
                        <a:ext cx="1621174" cy="3364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4" name="Conector de Seta Reta 32"/>
          <p:cNvCxnSpPr/>
          <p:nvPr/>
        </p:nvCxnSpPr>
        <p:spPr>
          <a:xfrm>
            <a:off x="1584142" y="4346249"/>
            <a:ext cx="1418531" cy="51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ector de Seta Reta 32"/>
          <p:cNvCxnSpPr/>
          <p:nvPr/>
        </p:nvCxnSpPr>
        <p:spPr>
          <a:xfrm flipH="1">
            <a:off x="4392531" y="3999461"/>
            <a:ext cx="1" cy="431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Elipse 149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3374290" y="3831387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3" name="Retângulo 162"/>
          <p:cNvSpPr/>
          <p:nvPr/>
        </p:nvSpPr>
        <p:spPr>
          <a:xfrm>
            <a:off x="5219095" y="4430868"/>
            <a:ext cx="1440160" cy="412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62" name="Objeto 1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347644"/>
              </p:ext>
            </p:extLst>
          </p:nvPr>
        </p:nvGraphicFramePr>
        <p:xfrm>
          <a:off x="5250105" y="4427121"/>
          <a:ext cx="1922434" cy="418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31" name="Equation" r:id="rId52" imgW="1282680" imgH="279360" progId="Equation.DSMT4">
                  <p:embed/>
                </p:oleObj>
              </mc:Choice>
              <mc:Fallback>
                <p:oleObj name="Equation" r:id="rId52" imgW="12826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3"/>
                      <a:stretch>
                        <a:fillRect/>
                      </a:stretch>
                    </p:blipFill>
                    <p:spPr>
                      <a:xfrm>
                        <a:off x="5250105" y="4427121"/>
                        <a:ext cx="1922434" cy="4187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4" name="Conector de Seta Reta 32"/>
          <p:cNvCxnSpPr/>
          <p:nvPr/>
        </p:nvCxnSpPr>
        <p:spPr>
          <a:xfrm flipH="1">
            <a:off x="5557769" y="4790561"/>
            <a:ext cx="64735" cy="638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ector reto 175"/>
          <p:cNvCxnSpPr/>
          <p:nvPr/>
        </p:nvCxnSpPr>
        <p:spPr>
          <a:xfrm flipV="1">
            <a:off x="3419872" y="4055795"/>
            <a:ext cx="0" cy="1886574"/>
          </a:xfrm>
          <a:prstGeom prst="line">
            <a:avLst/>
          </a:prstGeom>
          <a:ln w="508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Elipse 141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3347864" y="5870361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84" name="Objeto 1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686569"/>
              </p:ext>
            </p:extLst>
          </p:nvPr>
        </p:nvGraphicFramePr>
        <p:xfrm>
          <a:off x="1681337" y="6487368"/>
          <a:ext cx="7620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32" name="Equation" r:id="rId54" imgW="761760" imgH="253800" progId="Equation.DSMT4">
                  <p:embed/>
                </p:oleObj>
              </mc:Choice>
              <mc:Fallback>
                <p:oleObj name="Equation" r:id="rId54" imgW="7617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5"/>
                      <a:stretch>
                        <a:fillRect/>
                      </a:stretch>
                    </p:blipFill>
                    <p:spPr>
                      <a:xfrm>
                        <a:off x="1681337" y="6487368"/>
                        <a:ext cx="7620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06138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E77834D8-14D1-4504-B5A6-945E6902DDEC}"/>
              </a:ext>
            </a:extLst>
          </p:cNvPr>
          <p:cNvSpPr txBox="1"/>
          <p:nvPr/>
        </p:nvSpPr>
        <p:spPr>
          <a:xfrm>
            <a:off x="1691680" y="62971"/>
            <a:ext cx="57606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dirty="0" smtClean="0"/>
              <a:t>Momento de Inércia ( I ):</a:t>
            </a:r>
            <a:endParaRPr lang="pt-BR" sz="3800" dirty="0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736690"/>
              </p:ext>
            </p:extLst>
          </p:nvPr>
        </p:nvGraphicFramePr>
        <p:xfrm>
          <a:off x="323528" y="1628800"/>
          <a:ext cx="8495034" cy="3096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4" name="Equation" r:id="rId3" imgW="4495680" imgH="1638000" progId="Equation.DSMT4">
                  <p:embed/>
                </p:oleObj>
              </mc:Choice>
              <mc:Fallback>
                <p:oleObj name="Equation" r:id="rId3" imgW="4495680" imgH="163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1628800"/>
                        <a:ext cx="8495034" cy="3096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55635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083839"/>
              </p:ext>
            </p:extLst>
          </p:nvPr>
        </p:nvGraphicFramePr>
        <p:xfrm>
          <a:off x="539551" y="1412776"/>
          <a:ext cx="8082812" cy="3312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5" name="Equation" r:id="rId3" imgW="6476760" imgH="2654280" progId="Equation.DSMT4">
                  <p:embed/>
                </p:oleObj>
              </mc:Choice>
              <mc:Fallback>
                <p:oleObj name="Equation" r:id="rId3" imgW="6476760" imgH="2654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1" y="1412776"/>
                        <a:ext cx="8082812" cy="3312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E77834D8-14D1-4504-B5A6-945E6902DDEC}"/>
              </a:ext>
            </a:extLst>
          </p:cNvPr>
          <p:cNvSpPr txBox="1"/>
          <p:nvPr/>
        </p:nvSpPr>
        <p:spPr>
          <a:xfrm>
            <a:off x="1691680" y="188640"/>
            <a:ext cx="57606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dirty="0"/>
              <a:t>Tensão </a:t>
            </a:r>
            <a:r>
              <a:rPr lang="pt-BR" sz="3800" dirty="0" smtClean="0"/>
              <a:t>de Flexão </a:t>
            </a:r>
            <a:r>
              <a:rPr lang="pt-BR" sz="3800" dirty="0"/>
              <a:t>no </a:t>
            </a:r>
            <a:r>
              <a:rPr lang="pt-BR" sz="3800" dirty="0" smtClean="0"/>
              <a:t>Eixo</a:t>
            </a:r>
            <a:endParaRPr lang="pt-BR" sz="3800" dirty="0"/>
          </a:p>
        </p:txBody>
      </p:sp>
    </p:spTree>
    <p:extLst>
      <p:ext uri="{BB962C8B-B14F-4D97-AF65-F5344CB8AC3E}">
        <p14:creationId xmlns:p14="http://schemas.microsoft.com/office/powerpoint/2010/main" val="38968260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37825" t="38188" r="25094" b="18501"/>
          <a:stretch/>
        </p:blipFill>
        <p:spPr>
          <a:xfrm>
            <a:off x="611560" y="692696"/>
            <a:ext cx="7785047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8074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40591" t="42125" r="26756" b="29329"/>
          <a:stretch/>
        </p:blipFill>
        <p:spPr>
          <a:xfrm>
            <a:off x="1979712" y="1634903"/>
            <a:ext cx="4968552" cy="244216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004048" y="-74013"/>
            <a:ext cx="108989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dirty="0"/>
              <a:t>DCL</a:t>
            </a:r>
          </a:p>
        </p:txBody>
      </p:sp>
      <p:cxnSp>
        <p:nvCxnSpPr>
          <p:cNvPr id="7" name="Conector de Seta Reta 6"/>
          <p:cNvCxnSpPr/>
          <p:nvPr/>
        </p:nvCxnSpPr>
        <p:spPr>
          <a:xfrm flipV="1">
            <a:off x="2267744" y="1052736"/>
            <a:ext cx="0" cy="187200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flipH="1">
            <a:off x="1331640" y="2855987"/>
            <a:ext cx="936104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3275856" y="908720"/>
            <a:ext cx="0" cy="176400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114375"/>
              </p:ext>
            </p:extLst>
          </p:nvPr>
        </p:nvGraphicFramePr>
        <p:xfrm>
          <a:off x="871538" y="2606354"/>
          <a:ext cx="417512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4" name="Equation" r:id="rId4" imgW="190440" imgH="228600" progId="Equation.DSMT4">
                  <p:embed/>
                </p:oleObj>
              </mc:Choice>
              <mc:Fallback>
                <p:oleObj name="Equation" r:id="rId4" imgW="190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71538" y="2606354"/>
                        <a:ext cx="417512" cy="500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2638340"/>
              </p:ext>
            </p:extLst>
          </p:nvPr>
        </p:nvGraphicFramePr>
        <p:xfrm>
          <a:off x="1724887" y="908720"/>
          <a:ext cx="454496" cy="575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5" name="Equation" r:id="rId6" imgW="190440" imgH="241200" progId="Equation.DSMT4">
                  <p:embed/>
                </p:oleObj>
              </mc:Choice>
              <mc:Fallback>
                <p:oleObj name="Equation" r:id="rId6" imgW="1904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24887" y="908720"/>
                        <a:ext cx="454496" cy="575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2195736" y="2787031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3203864" y="2787031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7" name="Obje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98898"/>
              </p:ext>
            </p:extLst>
          </p:nvPr>
        </p:nvGraphicFramePr>
        <p:xfrm>
          <a:off x="3130116" y="2977041"/>
          <a:ext cx="207461" cy="24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6" name="Equation" r:id="rId8" imgW="152280" imgH="177480" progId="Equation.DSMT4">
                  <p:embed/>
                </p:oleObj>
              </mc:Choice>
              <mc:Fallback>
                <p:oleObj name="Equation" r:id="rId8" imgW="152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30116" y="2977041"/>
                        <a:ext cx="207461" cy="242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Conector de Seta Reta 20"/>
          <p:cNvCxnSpPr/>
          <p:nvPr/>
        </p:nvCxnSpPr>
        <p:spPr>
          <a:xfrm>
            <a:off x="2267736" y="1412776"/>
            <a:ext cx="100812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to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696085"/>
              </p:ext>
            </p:extLst>
          </p:nvPr>
        </p:nvGraphicFramePr>
        <p:xfrm>
          <a:off x="2555777" y="1144812"/>
          <a:ext cx="5334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7" name="Equation" r:id="rId10" imgW="533160" imgH="253800" progId="Equation.DSMT4">
                  <p:embed/>
                </p:oleObj>
              </mc:Choice>
              <mc:Fallback>
                <p:oleObj name="Equation" r:id="rId10" imgW="5331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555777" y="1144812"/>
                        <a:ext cx="5334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to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392836"/>
              </p:ext>
            </p:extLst>
          </p:nvPr>
        </p:nvGraphicFramePr>
        <p:xfrm>
          <a:off x="2715986" y="79974"/>
          <a:ext cx="15113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8" name="Equation" r:id="rId12" imgW="1511280" imgH="863280" progId="Equation.DSMT4">
                  <p:embed/>
                </p:oleObj>
              </mc:Choice>
              <mc:Fallback>
                <p:oleObj name="Equation" r:id="rId12" imgW="1511280" imgH="863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715986" y="79974"/>
                        <a:ext cx="15113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to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377244"/>
              </p:ext>
            </p:extLst>
          </p:nvPr>
        </p:nvGraphicFramePr>
        <p:xfrm>
          <a:off x="179512" y="4205692"/>
          <a:ext cx="8739360" cy="59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9" name="Equation" r:id="rId14" imgW="5943600" imgH="406080" progId="Equation.DSMT4">
                  <p:embed/>
                </p:oleObj>
              </mc:Choice>
              <mc:Fallback>
                <p:oleObj name="Equation" r:id="rId14" imgW="594360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79512" y="4205692"/>
                        <a:ext cx="8739360" cy="597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to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219053"/>
              </p:ext>
            </p:extLst>
          </p:nvPr>
        </p:nvGraphicFramePr>
        <p:xfrm>
          <a:off x="453926" y="5176347"/>
          <a:ext cx="8222529" cy="1426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80" name="Equation" r:id="rId16" imgW="5270400" imgH="914400" progId="Equation.DSMT4">
                  <p:embed/>
                </p:oleObj>
              </mc:Choice>
              <mc:Fallback>
                <p:oleObj name="Equation" r:id="rId16" imgW="527040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53926" y="5176347"/>
                        <a:ext cx="8222529" cy="14265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Arco 17">
            <a:extLst>
              <a:ext uri="{FF2B5EF4-FFF2-40B4-BE49-F238E27FC236}">
                <a16:creationId xmlns:a16="http://schemas.microsoft.com/office/drawing/2014/main" xmlns="" id="{7A1CE6CA-AEE9-42BA-A1C0-483D9D192CAE}"/>
              </a:ext>
            </a:extLst>
          </p:cNvPr>
          <p:cNvSpPr/>
          <p:nvPr/>
        </p:nvSpPr>
        <p:spPr>
          <a:xfrm rot="17872610">
            <a:off x="225229" y="2745667"/>
            <a:ext cx="1512168" cy="1296144"/>
          </a:xfrm>
          <a:prstGeom prst="arc">
            <a:avLst/>
          </a:prstGeom>
          <a:ln>
            <a:tailEnd type="triangle"/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9" name="Objeto 18">
            <a:extLst>
              <a:ext uri="{FF2B5EF4-FFF2-40B4-BE49-F238E27FC236}">
                <a16:creationId xmlns:a16="http://schemas.microsoft.com/office/drawing/2014/main" xmlns="" id="{2460F36D-A29E-4AD0-B2B5-1DE65E37E8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577581"/>
              </p:ext>
            </p:extLst>
          </p:nvPr>
        </p:nvGraphicFramePr>
        <p:xfrm>
          <a:off x="41275" y="2471490"/>
          <a:ext cx="58102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81" name="Equation" r:id="rId18" imgW="253800" imgH="228600" progId="Equation.DSMT4">
                  <p:embed/>
                </p:oleObj>
              </mc:Choice>
              <mc:Fallback>
                <p:oleObj name="Equation" r:id="rId18" imgW="253800" imgH="228600" progId="Equation.DSMT4">
                  <p:embed/>
                  <p:pic>
                    <p:nvPicPr>
                      <p:cNvPr id="12" name="Objeto 1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1275" y="2471490"/>
                        <a:ext cx="581025" cy="525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64625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0" t="25906" r="49572" b="48378"/>
          <a:stretch/>
        </p:blipFill>
        <p:spPr bwMode="auto">
          <a:xfrm>
            <a:off x="1259632" y="151004"/>
            <a:ext cx="2736303" cy="240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4297919" y="-27384"/>
            <a:ext cx="850145" cy="376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925154"/>
              </p:ext>
            </p:extLst>
          </p:nvPr>
        </p:nvGraphicFramePr>
        <p:xfrm>
          <a:off x="4193449" y="1290867"/>
          <a:ext cx="306543" cy="357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21" name="Equation" r:id="rId4" imgW="152280" imgH="177480" progId="Equation.DSMT4">
                  <p:embed/>
                </p:oleObj>
              </mc:Choice>
              <mc:Fallback>
                <p:oleObj name="Equation" r:id="rId4" imgW="152280" imgH="177480" progId="Equation.DSMT4">
                  <p:embed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93449" y="1290867"/>
                        <a:ext cx="306543" cy="3576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Conector de seta reta 5"/>
          <p:cNvCxnSpPr/>
          <p:nvPr/>
        </p:nvCxnSpPr>
        <p:spPr>
          <a:xfrm>
            <a:off x="4139952" y="1231125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o 7"/>
          <p:cNvSpPr/>
          <p:nvPr/>
        </p:nvSpPr>
        <p:spPr>
          <a:xfrm rot="2611532">
            <a:off x="3832534" y="1097153"/>
            <a:ext cx="734031" cy="864096"/>
          </a:xfrm>
          <a:prstGeom prst="arc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842669"/>
              </p:ext>
            </p:extLst>
          </p:nvPr>
        </p:nvGraphicFramePr>
        <p:xfrm>
          <a:off x="4568825" y="1249580"/>
          <a:ext cx="588963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22" name="Equation" r:id="rId6" imgW="279360" imgH="228600" progId="Equation.DSMT4">
                  <p:embed/>
                </p:oleObj>
              </mc:Choice>
              <mc:Fallback>
                <p:oleObj name="Equation" r:id="rId6" imgW="279360" imgH="228600" progId="Equation.DSMT4">
                  <p:embed/>
                  <p:pic>
                    <p:nvPicPr>
                      <p:cNvPr id="8" name="Objeto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68825" y="1249580"/>
                        <a:ext cx="588963" cy="481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tângulo 9"/>
          <p:cNvSpPr/>
          <p:nvPr/>
        </p:nvSpPr>
        <p:spPr>
          <a:xfrm>
            <a:off x="3779912" y="380399"/>
            <a:ext cx="23298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572156"/>
              </p:ext>
            </p:extLst>
          </p:nvPr>
        </p:nvGraphicFramePr>
        <p:xfrm>
          <a:off x="2558993" y="44624"/>
          <a:ext cx="1223239" cy="356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23" name="Equation" r:id="rId8" imgW="609480" imgH="177480" progId="Equation.DSMT4">
                  <p:embed/>
                </p:oleObj>
              </mc:Choice>
              <mc:Fallback>
                <p:oleObj name="Equation" r:id="rId8" imgW="609480" imgH="177480" progId="Equation.DSMT4">
                  <p:embed/>
                  <p:pic>
                    <p:nvPicPr>
                      <p:cNvPr id="10" name="Objeto 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58993" y="44624"/>
                        <a:ext cx="1223239" cy="3567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Conector de seta reta 11"/>
          <p:cNvCxnSpPr/>
          <p:nvPr/>
        </p:nvCxnSpPr>
        <p:spPr>
          <a:xfrm>
            <a:off x="3203848" y="380399"/>
            <a:ext cx="0" cy="971081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3"/>
          <p:cNvCxnSpPr/>
          <p:nvPr/>
        </p:nvCxnSpPr>
        <p:spPr>
          <a:xfrm>
            <a:off x="2691657" y="2023213"/>
            <a:ext cx="51219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3203848" y="1735181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9259184"/>
              </p:ext>
            </p:extLst>
          </p:nvPr>
        </p:nvGraphicFramePr>
        <p:xfrm>
          <a:off x="2871552" y="1644371"/>
          <a:ext cx="152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24" name="Equation" r:id="rId10" imgW="152280" imgH="393480" progId="Equation.DSMT4">
                  <p:embed/>
                </p:oleObj>
              </mc:Choice>
              <mc:Fallback>
                <p:oleObj name="Equation" r:id="rId10" imgW="152280" imgH="393480" progId="Equation.DSMT4">
                  <p:embed/>
                  <p:pic>
                    <p:nvPicPr>
                      <p:cNvPr id="18" name="Objeto 17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871552" y="1644371"/>
                        <a:ext cx="1524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Elipse 15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3923944" y="1447149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3491880" y="1303133"/>
            <a:ext cx="60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FFFF00"/>
                </a:solidFill>
              </a:rPr>
              <a:t>A’</a:t>
            </a:r>
          </a:p>
        </p:txBody>
      </p:sp>
      <p:graphicFrame>
        <p:nvGraphicFramePr>
          <p:cNvPr id="18" name="Obje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361851"/>
              </p:ext>
            </p:extLst>
          </p:nvPr>
        </p:nvGraphicFramePr>
        <p:xfrm>
          <a:off x="446881" y="2708920"/>
          <a:ext cx="8048625" cy="175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25" name="Equation" r:id="rId12" imgW="6591240" imgH="1434960" progId="Equation.DSMT4">
                  <p:embed/>
                </p:oleObj>
              </mc:Choice>
              <mc:Fallback>
                <p:oleObj name="Equation" r:id="rId12" imgW="6591240" imgH="1434960" progId="Equation.DSMT4">
                  <p:embed/>
                  <p:pic>
                    <p:nvPicPr>
                      <p:cNvPr id="23" name="Objeto 22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46881" y="2708920"/>
                        <a:ext cx="8048625" cy="1754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to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2532470"/>
              </p:ext>
            </p:extLst>
          </p:nvPr>
        </p:nvGraphicFramePr>
        <p:xfrm>
          <a:off x="5889967" y="1759221"/>
          <a:ext cx="2012884" cy="1029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26" name="Equation" r:id="rId14" imgW="1091880" imgH="558720" progId="Equation.DSMT4">
                  <p:embed/>
                </p:oleObj>
              </mc:Choice>
              <mc:Fallback>
                <p:oleObj name="Equation" r:id="rId14" imgW="1091880" imgH="558720" progId="Equation.DSMT4">
                  <p:embed/>
                  <p:pic>
                    <p:nvPicPr>
                      <p:cNvPr id="24" name="Objeto 23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889967" y="1759221"/>
                        <a:ext cx="2012884" cy="10298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xmlns="" id="{AF54269F-A9D7-4326-B87C-0369EC3E94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282793"/>
              </p:ext>
            </p:extLst>
          </p:nvPr>
        </p:nvGraphicFramePr>
        <p:xfrm>
          <a:off x="435744" y="4250393"/>
          <a:ext cx="7264400" cy="245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27" name="Equation" r:id="rId16" imgW="4914720" imgH="2450880" progId="Equation.DSMT4">
                  <p:embed/>
                </p:oleObj>
              </mc:Choice>
              <mc:Fallback>
                <p:oleObj name="Equation" r:id="rId16" imgW="4914720" imgH="2450880" progId="Equation.DSMT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xmlns="" id="{AF54269F-A9D7-4326-B87C-0369EC3E94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35744" y="4250393"/>
                        <a:ext cx="7264400" cy="245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Elipse 20"/>
          <p:cNvSpPr/>
          <p:nvPr/>
        </p:nvSpPr>
        <p:spPr>
          <a:xfrm>
            <a:off x="1835696" y="380399"/>
            <a:ext cx="723297" cy="5827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lipse 21"/>
          <p:cNvSpPr/>
          <p:nvPr/>
        </p:nvSpPr>
        <p:spPr>
          <a:xfrm>
            <a:off x="1835695" y="1644371"/>
            <a:ext cx="553977" cy="5031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3" name="Objeto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7429679"/>
              </p:ext>
            </p:extLst>
          </p:nvPr>
        </p:nvGraphicFramePr>
        <p:xfrm>
          <a:off x="1810815" y="1243418"/>
          <a:ext cx="417512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28" name="Equation" r:id="rId18" imgW="190440" imgH="228600" progId="Equation.DSMT4">
                  <p:embed/>
                </p:oleObj>
              </mc:Choice>
              <mc:Fallback>
                <p:oleObj name="Equation" r:id="rId18" imgW="190440" imgH="228600" progId="Equation.DSMT4">
                  <p:embed/>
                  <p:pic>
                    <p:nvPicPr>
                      <p:cNvPr id="12" name="Objeto 1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810815" y="1243418"/>
                        <a:ext cx="417512" cy="500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to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0281931"/>
              </p:ext>
            </p:extLst>
          </p:nvPr>
        </p:nvGraphicFramePr>
        <p:xfrm>
          <a:off x="2117766" y="536478"/>
          <a:ext cx="454496" cy="575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29" name="Equation" r:id="rId20" imgW="190440" imgH="241200" progId="Equation.DSMT4">
                  <p:embed/>
                </p:oleObj>
              </mc:Choice>
              <mc:Fallback>
                <p:oleObj name="Equation" r:id="rId20" imgW="190440" imgH="241200" progId="Equation.DSMT4">
                  <p:embed/>
                  <p:pic>
                    <p:nvPicPr>
                      <p:cNvPr id="13" name="Objeto 12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117766" y="536478"/>
                        <a:ext cx="454496" cy="575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68482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m 26">
            <a:extLst>
              <a:ext uri="{FF2B5EF4-FFF2-40B4-BE49-F238E27FC236}">
                <a16:creationId xmlns:a16="http://schemas.microsoft.com/office/drawing/2014/main" xmlns="" id="{C5680418-55A1-4F1A-BFD8-888F357C07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720" y="23406"/>
            <a:ext cx="4482553" cy="2106027"/>
          </a:xfrm>
          <a:prstGeom prst="rect">
            <a:avLst/>
          </a:prstGeom>
        </p:spPr>
      </p:pic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xmlns="" id="{25CA8B69-84C3-446B-9FFB-CF01986F26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0381651"/>
              </p:ext>
            </p:extLst>
          </p:nvPr>
        </p:nvGraphicFramePr>
        <p:xfrm>
          <a:off x="5855245" y="1343174"/>
          <a:ext cx="306543" cy="357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68" name="Equation" r:id="rId4" imgW="152280" imgH="177480" progId="Equation.DSMT4">
                  <p:embed/>
                </p:oleObj>
              </mc:Choice>
              <mc:Fallback>
                <p:oleObj name="Equation" r:id="rId4" imgW="152280" imgH="177480" progId="Equation.DSMT4">
                  <p:embed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55245" y="1343174"/>
                        <a:ext cx="306543" cy="3576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Arco 4">
            <a:extLst>
              <a:ext uri="{FF2B5EF4-FFF2-40B4-BE49-F238E27FC236}">
                <a16:creationId xmlns:a16="http://schemas.microsoft.com/office/drawing/2014/main" xmlns="" id="{C322B642-14D1-4399-B3D3-4F69107938F7}"/>
              </a:ext>
            </a:extLst>
          </p:cNvPr>
          <p:cNvSpPr/>
          <p:nvPr/>
        </p:nvSpPr>
        <p:spPr>
          <a:xfrm rot="2611532">
            <a:off x="5572648" y="1134788"/>
            <a:ext cx="734031" cy="864096"/>
          </a:xfrm>
          <a:prstGeom prst="arc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xmlns="" id="{89C385B3-C0F7-424B-BDEC-2AA267DCDA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5064761"/>
              </p:ext>
            </p:extLst>
          </p:nvPr>
        </p:nvGraphicFramePr>
        <p:xfrm>
          <a:off x="6359301" y="1268760"/>
          <a:ext cx="588963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69" name="Equation" r:id="rId6" imgW="279360" imgH="228600" progId="Equation.DSMT4">
                  <p:embed/>
                </p:oleObj>
              </mc:Choice>
              <mc:Fallback>
                <p:oleObj name="Equation" r:id="rId6" imgW="279360" imgH="228600" progId="Equation.DSMT4">
                  <p:embed/>
                  <p:pic>
                    <p:nvPicPr>
                      <p:cNvPr id="7" name="Objeto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59301" y="1268760"/>
                        <a:ext cx="588963" cy="481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Conector de seta reta 8">
            <a:extLst>
              <a:ext uri="{FF2B5EF4-FFF2-40B4-BE49-F238E27FC236}">
                <a16:creationId xmlns:a16="http://schemas.microsoft.com/office/drawing/2014/main" xmlns="" id="{D12C0EAC-01FA-41E3-AA33-FFC7B3A3007B}"/>
              </a:ext>
            </a:extLst>
          </p:cNvPr>
          <p:cNvCxnSpPr/>
          <p:nvPr/>
        </p:nvCxnSpPr>
        <p:spPr>
          <a:xfrm>
            <a:off x="5855245" y="1268760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xmlns="" id="{598B5DBC-561F-46F7-BD91-17453F22A0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690238"/>
              </p:ext>
            </p:extLst>
          </p:nvPr>
        </p:nvGraphicFramePr>
        <p:xfrm>
          <a:off x="3089275" y="3238500"/>
          <a:ext cx="2427288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70" name="Equation" r:id="rId8" imgW="1206360" imgH="330120" progId="Equation.DSMT4">
                  <p:embed/>
                </p:oleObj>
              </mc:Choice>
              <mc:Fallback>
                <p:oleObj name="Equation" r:id="rId8" imgW="1206360" imgH="330120" progId="Equation.DSMT4">
                  <p:embed/>
                  <p:pic>
                    <p:nvPicPr>
                      <p:cNvPr id="17" name="Objeto 1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89275" y="3238500"/>
                        <a:ext cx="2427288" cy="665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xmlns="" id="{D76B6C6F-9424-4DE1-B235-155E2F8D0D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795478"/>
              </p:ext>
            </p:extLst>
          </p:nvPr>
        </p:nvGraphicFramePr>
        <p:xfrm>
          <a:off x="1533525" y="3789363"/>
          <a:ext cx="6488113" cy="332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71" name="Equation" r:id="rId10" imgW="5029200" imgH="2577960" progId="Equation.DSMT4">
                  <p:embed/>
                </p:oleObj>
              </mc:Choice>
              <mc:Fallback>
                <p:oleObj name="Equation" r:id="rId10" imgW="5029200" imgH="2577960" progId="Equation.DSMT4">
                  <p:embed/>
                  <p:pic>
                    <p:nvPicPr>
                      <p:cNvPr id="18" name="Objeto 17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33525" y="3789363"/>
                        <a:ext cx="6488113" cy="3324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Elipse 12">
            <a:extLst>
              <a:ext uri="{FF2B5EF4-FFF2-40B4-BE49-F238E27FC236}">
                <a16:creationId xmlns:a16="http://schemas.microsoft.com/office/drawing/2014/main" xmlns="" id="{901C891A-0C04-4C87-9A66-AB95C11B7497}"/>
              </a:ext>
            </a:extLst>
          </p:cNvPr>
          <p:cNvSpPr/>
          <p:nvPr/>
        </p:nvSpPr>
        <p:spPr>
          <a:xfrm>
            <a:off x="5567229" y="1484784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45E4FC74-D38B-447A-B880-9C5A8A289F36}"/>
              </a:ext>
            </a:extLst>
          </p:cNvPr>
          <p:cNvSpPr txBox="1"/>
          <p:nvPr/>
        </p:nvSpPr>
        <p:spPr>
          <a:xfrm>
            <a:off x="5412704" y="978992"/>
            <a:ext cx="60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FFFF00"/>
                </a:solidFill>
              </a:rPr>
              <a:t>C’</a:t>
            </a:r>
          </a:p>
        </p:txBody>
      </p:sp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xmlns="" id="{49449537-3AD1-4BC7-AFB4-3D633D3371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384243"/>
              </p:ext>
            </p:extLst>
          </p:nvPr>
        </p:nvGraphicFramePr>
        <p:xfrm>
          <a:off x="2938896" y="257980"/>
          <a:ext cx="1854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72" name="Equation" r:id="rId12" imgW="1854000" imgH="431640" progId="Equation.DSMT4">
                  <p:embed/>
                </p:oleObj>
              </mc:Choice>
              <mc:Fallback>
                <p:oleObj name="Equation" r:id="rId12" imgW="1854000" imgH="431640" progId="Equation.DSMT4">
                  <p:embed/>
                  <p:pic>
                    <p:nvPicPr>
                      <p:cNvPr id="19" name="Objeto 18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938896" y="257980"/>
                        <a:ext cx="18542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Conector de seta reta 20">
            <a:extLst>
              <a:ext uri="{FF2B5EF4-FFF2-40B4-BE49-F238E27FC236}">
                <a16:creationId xmlns:a16="http://schemas.microsoft.com/office/drawing/2014/main" xmlns="" id="{543524A8-63E1-45A3-B017-B4038D13DF4D}"/>
              </a:ext>
            </a:extLst>
          </p:cNvPr>
          <p:cNvCxnSpPr/>
          <p:nvPr/>
        </p:nvCxnSpPr>
        <p:spPr>
          <a:xfrm>
            <a:off x="2686893" y="2924944"/>
            <a:ext cx="295233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xmlns="" id="{1354A8D9-1BA2-457E-9258-B967B38C4A45}"/>
              </a:ext>
            </a:extLst>
          </p:cNvPr>
          <p:cNvCxnSpPr/>
          <p:nvPr/>
        </p:nvCxnSpPr>
        <p:spPr>
          <a:xfrm>
            <a:off x="2686893" y="2141339"/>
            <a:ext cx="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xmlns="" id="{572DE259-7151-4060-91AC-91A3F4D9BC9D}"/>
              </a:ext>
            </a:extLst>
          </p:cNvPr>
          <p:cNvCxnSpPr/>
          <p:nvPr/>
        </p:nvCxnSpPr>
        <p:spPr>
          <a:xfrm flipH="1">
            <a:off x="5639229" y="1925315"/>
            <a:ext cx="574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to 18">
            <a:extLst>
              <a:ext uri="{FF2B5EF4-FFF2-40B4-BE49-F238E27FC236}">
                <a16:creationId xmlns:a16="http://schemas.microsoft.com/office/drawing/2014/main" xmlns="" id="{C8E54938-2FC7-4FA9-B49F-0B5DA2FD71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823717"/>
              </p:ext>
            </p:extLst>
          </p:nvPr>
        </p:nvGraphicFramePr>
        <p:xfrm>
          <a:off x="4046366" y="2641927"/>
          <a:ext cx="233390" cy="256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73" name="Equation" r:id="rId14" imgW="126720" imgH="139680" progId="Equation.DSMT4">
                  <p:embed/>
                </p:oleObj>
              </mc:Choice>
              <mc:Fallback>
                <p:oleObj name="Equation" r:id="rId14" imgW="126720" imgH="139680" progId="Equation.DSMT4">
                  <p:embed/>
                  <p:pic>
                    <p:nvPicPr>
                      <p:cNvPr id="31" name="Objeto 30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046366" y="2641927"/>
                        <a:ext cx="233390" cy="2567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o 21">
            <a:extLst>
              <a:ext uri="{FF2B5EF4-FFF2-40B4-BE49-F238E27FC236}">
                <a16:creationId xmlns:a16="http://schemas.microsoft.com/office/drawing/2014/main" xmlns="" id="{16862E2F-7FEA-49A0-B283-B76AA2584D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832150"/>
              </p:ext>
            </p:extLst>
          </p:nvPr>
        </p:nvGraphicFramePr>
        <p:xfrm>
          <a:off x="4524375" y="2060849"/>
          <a:ext cx="689878" cy="275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74" name="Equation" r:id="rId16" imgW="507960" imgH="203040" progId="Equation.DSMT4">
                  <p:embed/>
                </p:oleObj>
              </mc:Choice>
              <mc:Fallback>
                <p:oleObj name="Equation" r:id="rId16" imgW="507960" imgH="203040" progId="Equation.DSMT4">
                  <p:embed/>
                  <p:pic>
                    <p:nvPicPr>
                      <p:cNvPr id="38" name="Objeto 37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524375" y="2060849"/>
                        <a:ext cx="689878" cy="2759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xmlns="" id="{F832CF4E-0D01-4D96-B990-AB625559C86B}"/>
              </a:ext>
            </a:extLst>
          </p:cNvPr>
          <p:cNvCxnSpPr/>
          <p:nvPr/>
        </p:nvCxnSpPr>
        <p:spPr>
          <a:xfrm>
            <a:off x="3911029" y="1925314"/>
            <a:ext cx="0" cy="5111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42">
            <a:extLst>
              <a:ext uri="{FF2B5EF4-FFF2-40B4-BE49-F238E27FC236}">
                <a16:creationId xmlns:a16="http://schemas.microsoft.com/office/drawing/2014/main" xmlns="" id="{074CD971-A963-48FA-B2FC-56E45EEF950D}"/>
              </a:ext>
            </a:extLst>
          </p:cNvPr>
          <p:cNvCxnSpPr/>
          <p:nvPr/>
        </p:nvCxnSpPr>
        <p:spPr>
          <a:xfrm flipH="1">
            <a:off x="3911029" y="2348880"/>
            <a:ext cx="173394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xmlns="" id="{4AB0A5AF-72B5-45DC-ADAD-8F25A3A917EE}"/>
              </a:ext>
            </a:extLst>
          </p:cNvPr>
          <p:cNvCxnSpPr/>
          <p:nvPr/>
        </p:nvCxnSpPr>
        <p:spPr>
          <a:xfrm>
            <a:off x="3911029" y="648599"/>
            <a:ext cx="0" cy="812432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to 29">
            <a:extLst>
              <a:ext uri="{FF2B5EF4-FFF2-40B4-BE49-F238E27FC236}">
                <a16:creationId xmlns:a16="http://schemas.microsoft.com/office/drawing/2014/main" xmlns="" id="{AD3A5AF3-E7FE-46B8-B19C-96C37F739D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364128"/>
              </p:ext>
            </p:extLst>
          </p:nvPr>
        </p:nvGraphicFramePr>
        <p:xfrm>
          <a:off x="1714786" y="910435"/>
          <a:ext cx="855745" cy="325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75" name="Equation" r:id="rId18" imgW="634680" imgH="241200" progId="Equation.DSMT4">
                  <p:embed/>
                </p:oleObj>
              </mc:Choice>
              <mc:Fallback>
                <p:oleObj name="Equation" r:id="rId18" imgW="6346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714786" y="910435"/>
                        <a:ext cx="855745" cy="3254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to 30">
            <a:extLst>
              <a:ext uri="{FF2B5EF4-FFF2-40B4-BE49-F238E27FC236}">
                <a16:creationId xmlns:a16="http://schemas.microsoft.com/office/drawing/2014/main" xmlns="" id="{417329F0-9A5A-4CD3-A9F2-2F299BBBE7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823917"/>
              </p:ext>
            </p:extLst>
          </p:nvPr>
        </p:nvGraphicFramePr>
        <p:xfrm>
          <a:off x="2051720" y="1604636"/>
          <a:ext cx="431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76" name="Equation" r:id="rId20" imgW="431640" imgH="228600" progId="Equation.DSMT4">
                  <p:embed/>
                </p:oleObj>
              </mc:Choice>
              <mc:Fallback>
                <p:oleObj name="Equation" r:id="rId20" imgW="4316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051720" y="1604636"/>
                        <a:ext cx="4318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tângulo 31">
            <a:extLst>
              <a:ext uri="{FF2B5EF4-FFF2-40B4-BE49-F238E27FC236}">
                <a16:creationId xmlns:a16="http://schemas.microsoft.com/office/drawing/2014/main" xmlns="" id="{37667A01-04BE-4767-B9F4-A1C058CC89BF}"/>
              </a:ext>
            </a:extLst>
          </p:cNvPr>
          <p:cNvSpPr/>
          <p:nvPr/>
        </p:nvSpPr>
        <p:spPr>
          <a:xfrm>
            <a:off x="1475656" y="1461031"/>
            <a:ext cx="431800" cy="383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3" name="Objeto 32">
            <a:extLst>
              <a:ext uri="{FF2B5EF4-FFF2-40B4-BE49-F238E27FC236}">
                <a16:creationId xmlns:a16="http://schemas.microsoft.com/office/drawing/2014/main" xmlns="" id="{90BA5E6A-F1AC-4DCB-AD5C-E628C7673F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247195"/>
              </p:ext>
            </p:extLst>
          </p:nvPr>
        </p:nvGraphicFramePr>
        <p:xfrm>
          <a:off x="124054" y="1457608"/>
          <a:ext cx="1795450" cy="352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77" name="Equation" r:id="rId22" imgW="1295280" imgH="253800" progId="Equation.DSMT4">
                  <p:embed/>
                </p:oleObj>
              </mc:Choice>
              <mc:Fallback>
                <p:oleObj name="Equation" r:id="rId22" imgW="1295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24054" y="1457608"/>
                        <a:ext cx="1795450" cy="3520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53225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de Seta Reta 3"/>
          <p:cNvCxnSpPr/>
          <p:nvPr/>
        </p:nvCxnSpPr>
        <p:spPr>
          <a:xfrm flipH="1">
            <a:off x="2526003" y="3645024"/>
            <a:ext cx="11890" cy="32129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de Seta Reta 4"/>
          <p:cNvCxnSpPr/>
          <p:nvPr/>
        </p:nvCxnSpPr>
        <p:spPr>
          <a:xfrm>
            <a:off x="827584" y="6357022"/>
            <a:ext cx="62838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927348"/>
              </p:ext>
            </p:extLst>
          </p:nvPr>
        </p:nvGraphicFramePr>
        <p:xfrm>
          <a:off x="2739705" y="4163318"/>
          <a:ext cx="1489219" cy="761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1" name="Equation" r:id="rId3" imgW="1091880" imgH="558720" progId="Equation.DSMT4">
                  <p:embed/>
                </p:oleObj>
              </mc:Choice>
              <mc:Fallback>
                <p:oleObj name="Equation" r:id="rId3" imgW="1091880" imgH="558720" progId="Equation.DSMT4">
                  <p:embed/>
                  <p:pic>
                    <p:nvPicPr>
                      <p:cNvPr id="9" name="Objeto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39705" y="4163318"/>
                        <a:ext cx="1489219" cy="761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5559926"/>
              </p:ext>
            </p:extLst>
          </p:nvPr>
        </p:nvGraphicFramePr>
        <p:xfrm>
          <a:off x="1217613" y="4076700"/>
          <a:ext cx="12668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2" name="Equation" r:id="rId5" imgW="482400" imgH="203040" progId="Equation.DSMT4">
                  <p:embed/>
                </p:oleObj>
              </mc:Choice>
              <mc:Fallback>
                <p:oleObj name="Equation" r:id="rId5" imgW="482400" imgH="203040" progId="Equation.DSMT4">
                  <p:embed/>
                  <p:pic>
                    <p:nvPicPr>
                      <p:cNvPr id="10" name="Objeto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17613" y="4076700"/>
                        <a:ext cx="126682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Elipse 8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2454003" y="6294265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8481986"/>
              </p:ext>
            </p:extLst>
          </p:nvPr>
        </p:nvGraphicFramePr>
        <p:xfrm>
          <a:off x="2663033" y="6377855"/>
          <a:ext cx="265091" cy="371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3" name="Equation" r:id="rId7" imgW="126720" imgH="177480" progId="Equation.DSMT4">
                  <p:embed/>
                </p:oleObj>
              </mc:Choice>
              <mc:Fallback>
                <p:oleObj name="Equation" r:id="rId7" imgW="126720" imgH="177480" progId="Equation.DSMT4">
                  <p:embed/>
                  <p:pic>
                    <p:nvPicPr>
                      <p:cNvPr id="12" name="Objeto 1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63033" y="6377855"/>
                        <a:ext cx="265091" cy="3711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861891"/>
              </p:ext>
            </p:extLst>
          </p:nvPr>
        </p:nvGraphicFramePr>
        <p:xfrm>
          <a:off x="484062" y="6315458"/>
          <a:ext cx="2007405" cy="542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4" name="Equation" r:id="rId9" imgW="939600" imgH="253800" progId="Equation.DSMT4">
                  <p:embed/>
                </p:oleObj>
              </mc:Choice>
              <mc:Fallback>
                <p:oleObj name="Equation" r:id="rId9" imgW="939600" imgH="253800" progId="Equation.DSMT4">
                  <p:embed/>
                  <p:pic>
                    <p:nvPicPr>
                      <p:cNvPr id="14" name="Objeto 1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4062" y="6315458"/>
                        <a:ext cx="2007405" cy="5425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192945"/>
              </p:ext>
            </p:extLst>
          </p:nvPr>
        </p:nvGraphicFramePr>
        <p:xfrm>
          <a:off x="4146550" y="6510338"/>
          <a:ext cx="501650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5" name="Equation" r:id="rId11" imgW="241200" imgH="203040" progId="Equation.DSMT4">
                  <p:embed/>
                </p:oleObj>
              </mc:Choice>
              <mc:Fallback>
                <p:oleObj name="Equation" r:id="rId11" imgW="241200" imgH="203040" progId="Equation.DSMT4">
                  <p:embed/>
                  <p:pic>
                    <p:nvPicPr>
                      <p:cNvPr id="16" name="Objeto 1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46550" y="6510338"/>
                        <a:ext cx="501650" cy="423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515821"/>
              </p:ext>
            </p:extLst>
          </p:nvPr>
        </p:nvGraphicFramePr>
        <p:xfrm>
          <a:off x="6600701" y="6400527"/>
          <a:ext cx="779611" cy="556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6" name="Equation" r:id="rId13" imgW="355320" imgH="253800" progId="Equation.DSMT4">
                  <p:embed/>
                </p:oleObj>
              </mc:Choice>
              <mc:Fallback>
                <p:oleObj name="Equation" r:id="rId13" imgW="355320" imgH="253800" progId="Equation.DSMT4">
                  <p:embed/>
                  <p:pic>
                    <p:nvPicPr>
                      <p:cNvPr id="17" name="Objeto 16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600701" y="6400527"/>
                        <a:ext cx="779611" cy="5568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Conector reto 13"/>
          <p:cNvCxnSpPr>
            <a:endCxn id="16" idx="0"/>
          </p:cNvCxnSpPr>
          <p:nvPr/>
        </p:nvCxnSpPr>
        <p:spPr>
          <a:xfrm>
            <a:off x="2502270" y="5396013"/>
            <a:ext cx="1995769" cy="49039"/>
          </a:xfrm>
          <a:prstGeom prst="line">
            <a:avLst/>
          </a:prstGeom>
          <a:ln w="508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2454003" y="4293096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Arco 15"/>
          <p:cNvSpPr/>
          <p:nvPr/>
        </p:nvSpPr>
        <p:spPr>
          <a:xfrm rot="9595270">
            <a:off x="2454914" y="1978620"/>
            <a:ext cx="4320488" cy="3415245"/>
          </a:xfrm>
          <a:prstGeom prst="arc">
            <a:avLst>
              <a:gd name="adj1" fmla="val 17633312"/>
              <a:gd name="adj2" fmla="val 105194"/>
            </a:avLst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7" name="Conector reto 16"/>
          <p:cNvCxnSpPr/>
          <p:nvPr/>
        </p:nvCxnSpPr>
        <p:spPr>
          <a:xfrm flipV="1">
            <a:off x="4470227" y="5396013"/>
            <a:ext cx="8" cy="1021178"/>
          </a:xfrm>
          <a:prstGeom prst="line">
            <a:avLst/>
          </a:prstGeom>
          <a:ln w="508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e 17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4398235" y="6294265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2454003" y="5373216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0" name="Objeto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243928"/>
              </p:ext>
            </p:extLst>
          </p:nvPr>
        </p:nvGraphicFramePr>
        <p:xfrm>
          <a:off x="1612900" y="5148263"/>
          <a:ext cx="703263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7" name="Equation" r:id="rId15" imgW="279360" imgH="177480" progId="Equation.DSMT4">
                  <p:embed/>
                </p:oleObj>
              </mc:Choice>
              <mc:Fallback>
                <p:oleObj name="Equation" r:id="rId15" imgW="279360" imgH="177480" progId="Equation.DSMT4">
                  <p:embed/>
                  <p:pic>
                    <p:nvPicPr>
                      <p:cNvPr id="31" name="Objeto 30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612900" y="5148263"/>
                        <a:ext cx="703263" cy="449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Conector de Seta Reta 20"/>
          <p:cNvCxnSpPr>
            <a:cxnSpLocks/>
          </p:cNvCxnSpPr>
          <p:nvPr/>
        </p:nvCxnSpPr>
        <p:spPr>
          <a:xfrm flipV="1">
            <a:off x="1999962" y="4848929"/>
            <a:ext cx="716456" cy="92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ipse 21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5838395" y="6309320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3" name="Objeto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286638"/>
              </p:ext>
            </p:extLst>
          </p:nvPr>
        </p:nvGraphicFramePr>
        <p:xfrm>
          <a:off x="5636902" y="6453336"/>
          <a:ext cx="571085" cy="480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8" name="Equation" r:id="rId17" imgW="241200" imgH="203040" progId="Equation.DSMT4">
                  <p:embed/>
                </p:oleObj>
              </mc:Choice>
              <mc:Fallback>
                <p:oleObj name="Equation" r:id="rId17" imgW="241200" imgH="203040" progId="Equation.DSMT4">
                  <p:embed/>
                  <p:pic>
                    <p:nvPicPr>
                      <p:cNvPr id="35" name="Objeto 34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636902" y="6453336"/>
                        <a:ext cx="571085" cy="4809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Conector de Seta Reta 23"/>
          <p:cNvCxnSpPr/>
          <p:nvPr/>
        </p:nvCxnSpPr>
        <p:spPr>
          <a:xfrm flipV="1">
            <a:off x="2526003" y="980728"/>
            <a:ext cx="8" cy="2346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>
            <a:off x="2214938" y="2978506"/>
            <a:ext cx="48965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ipse 25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2454003" y="2920604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7" name="Objeto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514302"/>
              </p:ext>
            </p:extLst>
          </p:nvPr>
        </p:nvGraphicFramePr>
        <p:xfrm>
          <a:off x="2213446" y="2992612"/>
          <a:ext cx="265091" cy="371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9" name="Equation" r:id="rId19" imgW="126720" imgH="177480" progId="Equation.DSMT4">
                  <p:embed/>
                </p:oleObj>
              </mc:Choice>
              <mc:Fallback>
                <p:oleObj name="Equation" r:id="rId19" imgW="126720" imgH="177480" progId="Equation.DSMT4">
                  <p:embed/>
                  <p:pic>
                    <p:nvPicPr>
                      <p:cNvPr id="41" name="Objeto 4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13446" y="2992612"/>
                        <a:ext cx="265091" cy="3711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Elipse 27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2465893" y="1373122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9" name="Objeto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054189"/>
              </p:ext>
            </p:extLst>
          </p:nvPr>
        </p:nvGraphicFramePr>
        <p:xfrm>
          <a:off x="1849438" y="1254125"/>
          <a:ext cx="59531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0" name="Equation" r:id="rId20" imgW="317160" imgH="203040" progId="Equation.DSMT4">
                  <p:embed/>
                </p:oleObj>
              </mc:Choice>
              <mc:Fallback>
                <p:oleObj name="Equation" r:id="rId20" imgW="317160" imgH="203040" progId="Equation.DSMT4">
                  <p:embed/>
                  <p:pic>
                    <p:nvPicPr>
                      <p:cNvPr id="43" name="Objeto 42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849438" y="1254125"/>
                        <a:ext cx="595312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to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97460"/>
              </p:ext>
            </p:extLst>
          </p:nvPr>
        </p:nvGraphicFramePr>
        <p:xfrm>
          <a:off x="1242275" y="1015582"/>
          <a:ext cx="979316" cy="376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1" name="Equation" r:id="rId22" imgW="660240" imgH="253800" progId="Equation.DSMT4">
                  <p:embed/>
                </p:oleObj>
              </mc:Choice>
              <mc:Fallback>
                <p:oleObj name="Equation" r:id="rId22" imgW="660240" imgH="253800" progId="Equation.DSMT4">
                  <p:embed/>
                  <p:pic>
                    <p:nvPicPr>
                      <p:cNvPr id="44" name="Objeto 43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242275" y="1015582"/>
                        <a:ext cx="979316" cy="376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to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6450801"/>
              </p:ext>
            </p:extLst>
          </p:nvPr>
        </p:nvGraphicFramePr>
        <p:xfrm>
          <a:off x="6554933" y="2978506"/>
          <a:ext cx="7715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2" name="Equation" r:id="rId24" imgW="771435" imgH="552513" progId="Equation.DSMT4">
                  <p:embed/>
                </p:oleObj>
              </mc:Choice>
              <mc:Fallback>
                <p:oleObj name="Equation" r:id="rId24" imgW="771435" imgH="552513" progId="Equation.DSMT4">
                  <p:embed/>
                  <p:pic>
                    <p:nvPicPr>
                      <p:cNvPr id="45" name="Objeto 44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554933" y="2978506"/>
                        <a:ext cx="771525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Conector reto 31"/>
          <p:cNvCxnSpPr/>
          <p:nvPr/>
        </p:nvCxnSpPr>
        <p:spPr>
          <a:xfrm flipV="1">
            <a:off x="4419331" y="3140968"/>
            <a:ext cx="0" cy="2044700"/>
          </a:xfrm>
          <a:prstGeom prst="line">
            <a:avLst/>
          </a:prstGeom>
          <a:ln w="635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>
            <a:cxnSpLocks/>
            <a:stCxn id="28" idx="6"/>
            <a:endCxn id="50" idx="1"/>
          </p:cNvCxnSpPr>
          <p:nvPr/>
        </p:nvCxnSpPr>
        <p:spPr>
          <a:xfrm>
            <a:off x="2609893" y="1445130"/>
            <a:ext cx="1737406" cy="1122419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to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245033"/>
              </p:ext>
            </p:extLst>
          </p:nvPr>
        </p:nvGraphicFramePr>
        <p:xfrm>
          <a:off x="4440238" y="2982913"/>
          <a:ext cx="49847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3" name="Equation" r:id="rId26" imgW="241200" imgH="203040" progId="Equation.DSMT4">
                  <p:embed/>
                </p:oleObj>
              </mc:Choice>
              <mc:Fallback>
                <p:oleObj name="Equation" r:id="rId26" imgW="241200" imgH="203040" progId="Equation.DSMT4">
                  <p:embed/>
                  <p:pic>
                    <p:nvPicPr>
                      <p:cNvPr id="54" name="Objeto 53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440238" y="2982913"/>
                        <a:ext cx="498475" cy="420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Elipse 36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4326211" y="2906498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8" name="Conector reto 37"/>
          <p:cNvCxnSpPr>
            <a:cxnSpLocks/>
          </p:cNvCxnSpPr>
          <p:nvPr/>
        </p:nvCxnSpPr>
        <p:spPr>
          <a:xfrm flipV="1">
            <a:off x="5910395" y="3212978"/>
            <a:ext cx="13729" cy="2952326"/>
          </a:xfrm>
          <a:prstGeom prst="line">
            <a:avLst/>
          </a:prstGeom>
          <a:ln w="635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Objeto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651266"/>
              </p:ext>
            </p:extLst>
          </p:nvPr>
        </p:nvGraphicFramePr>
        <p:xfrm>
          <a:off x="5975267" y="3069822"/>
          <a:ext cx="445078" cy="374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4" name="Equation" r:id="rId28" imgW="241200" imgH="203040" progId="Equation.DSMT4">
                  <p:embed/>
                </p:oleObj>
              </mc:Choice>
              <mc:Fallback>
                <p:oleObj name="Equation" r:id="rId28" imgW="241200" imgH="203040" progId="Equation.DSMT4">
                  <p:embed/>
                  <p:pic>
                    <p:nvPicPr>
                      <p:cNvPr id="59" name="Objeto 58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5975267" y="3069822"/>
                        <a:ext cx="445078" cy="3748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to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4505698"/>
              </p:ext>
            </p:extLst>
          </p:nvPr>
        </p:nvGraphicFramePr>
        <p:xfrm>
          <a:off x="522288" y="1546225"/>
          <a:ext cx="1092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5" name="Equation" r:id="rId30" imgW="1091880" imgH="558720" progId="Equation.DSMT4">
                  <p:embed/>
                </p:oleObj>
              </mc:Choice>
              <mc:Fallback>
                <p:oleObj name="Equation" r:id="rId30" imgW="1091880" imgH="558720" progId="Equation.DSMT4">
                  <p:embed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522288" y="1546225"/>
                        <a:ext cx="10922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2" name="Conector de Seta Reta 32"/>
          <p:cNvCxnSpPr>
            <a:cxnSpLocks/>
            <a:stCxn id="82" idx="3"/>
          </p:cNvCxnSpPr>
          <p:nvPr/>
        </p:nvCxnSpPr>
        <p:spPr>
          <a:xfrm flipV="1">
            <a:off x="1819128" y="1886919"/>
            <a:ext cx="1405801" cy="240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lipse 44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2454003" y="2546458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6" name="Objeto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182210"/>
              </p:ext>
            </p:extLst>
          </p:nvPr>
        </p:nvGraphicFramePr>
        <p:xfrm>
          <a:off x="2033588" y="2401888"/>
          <a:ext cx="2174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6" name="Equation" r:id="rId32" imgW="126720" imgH="177480" progId="Equation.DSMT4">
                  <p:embed/>
                </p:oleObj>
              </mc:Choice>
              <mc:Fallback>
                <p:oleObj name="Equation" r:id="rId32" imgW="126720" imgH="177480" progId="Equation.DSMT4">
                  <p:embed/>
                  <p:pic>
                    <p:nvPicPr>
                      <p:cNvPr id="20" name="Objeto 19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2033588" y="2401888"/>
                        <a:ext cx="217487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8" name="Conector reto 47"/>
          <p:cNvCxnSpPr/>
          <p:nvPr/>
        </p:nvCxnSpPr>
        <p:spPr>
          <a:xfrm>
            <a:off x="2598019" y="2615038"/>
            <a:ext cx="1821312" cy="3428"/>
          </a:xfrm>
          <a:prstGeom prst="line">
            <a:avLst/>
          </a:prstGeom>
          <a:ln w="508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 flipH="1">
            <a:off x="4424674" y="2637918"/>
            <a:ext cx="1485721" cy="419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Elipse 49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4326211" y="2546458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1" name="Conector reto 50"/>
          <p:cNvCxnSpPr/>
          <p:nvPr/>
        </p:nvCxnSpPr>
        <p:spPr>
          <a:xfrm flipV="1">
            <a:off x="5924124" y="2642110"/>
            <a:ext cx="1" cy="36004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Elipse 51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5838395" y="2906498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5838379" y="2546458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7" name="Conector reto 56"/>
          <p:cNvCxnSpPr>
            <a:cxnSpLocks/>
            <a:stCxn id="22" idx="1"/>
          </p:cNvCxnSpPr>
          <p:nvPr/>
        </p:nvCxnSpPr>
        <p:spPr>
          <a:xfrm flipH="1" flipV="1">
            <a:off x="4499987" y="5467601"/>
            <a:ext cx="1359496" cy="86281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Elipse 57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4398235" y="5373216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1" name="Retângulo 60"/>
          <p:cNvSpPr/>
          <p:nvPr/>
        </p:nvSpPr>
        <p:spPr>
          <a:xfrm>
            <a:off x="2502271" y="620688"/>
            <a:ext cx="342719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2" name="Conector reto 61"/>
          <p:cNvCxnSpPr>
            <a:cxnSpLocks/>
          </p:cNvCxnSpPr>
          <p:nvPr/>
        </p:nvCxnSpPr>
        <p:spPr>
          <a:xfrm flipH="1" flipV="1">
            <a:off x="4419333" y="901291"/>
            <a:ext cx="20905" cy="1484182"/>
          </a:xfrm>
          <a:prstGeom prst="line">
            <a:avLst/>
          </a:prstGeom>
          <a:ln w="635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to 62"/>
          <p:cNvCxnSpPr/>
          <p:nvPr/>
        </p:nvCxnSpPr>
        <p:spPr>
          <a:xfrm flipH="1" flipV="1">
            <a:off x="5924126" y="951957"/>
            <a:ext cx="5342" cy="1414481"/>
          </a:xfrm>
          <a:prstGeom prst="line">
            <a:avLst/>
          </a:prstGeom>
          <a:ln w="635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de seta reta 83"/>
          <p:cNvCxnSpPr/>
          <p:nvPr/>
        </p:nvCxnSpPr>
        <p:spPr>
          <a:xfrm>
            <a:off x="2502269" y="350658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/>
          <p:cNvCxnSpPr/>
          <p:nvPr/>
        </p:nvCxnSpPr>
        <p:spPr>
          <a:xfrm>
            <a:off x="2483768" y="350658"/>
            <a:ext cx="19442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de seta reta 90"/>
          <p:cNvCxnSpPr/>
          <p:nvPr/>
        </p:nvCxnSpPr>
        <p:spPr>
          <a:xfrm>
            <a:off x="2654669" y="332656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de seta reta 91"/>
          <p:cNvCxnSpPr/>
          <p:nvPr/>
        </p:nvCxnSpPr>
        <p:spPr>
          <a:xfrm>
            <a:off x="2807069" y="350658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de seta reta 92"/>
          <p:cNvCxnSpPr/>
          <p:nvPr/>
        </p:nvCxnSpPr>
        <p:spPr>
          <a:xfrm>
            <a:off x="2987823" y="332656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de seta reta 93"/>
          <p:cNvCxnSpPr/>
          <p:nvPr/>
        </p:nvCxnSpPr>
        <p:spPr>
          <a:xfrm>
            <a:off x="3203847" y="350658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de seta reta 94"/>
          <p:cNvCxnSpPr/>
          <p:nvPr/>
        </p:nvCxnSpPr>
        <p:spPr>
          <a:xfrm>
            <a:off x="3366365" y="350658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de seta reta 95"/>
          <p:cNvCxnSpPr/>
          <p:nvPr/>
        </p:nvCxnSpPr>
        <p:spPr>
          <a:xfrm>
            <a:off x="3518765" y="332656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de seta reta 96"/>
          <p:cNvCxnSpPr/>
          <p:nvPr/>
        </p:nvCxnSpPr>
        <p:spPr>
          <a:xfrm>
            <a:off x="3671165" y="350658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de seta reta 97"/>
          <p:cNvCxnSpPr/>
          <p:nvPr/>
        </p:nvCxnSpPr>
        <p:spPr>
          <a:xfrm>
            <a:off x="3851919" y="332656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de seta reta 98"/>
          <p:cNvCxnSpPr/>
          <p:nvPr/>
        </p:nvCxnSpPr>
        <p:spPr>
          <a:xfrm>
            <a:off x="4067943" y="350658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de seta reta 99"/>
          <p:cNvCxnSpPr/>
          <p:nvPr/>
        </p:nvCxnSpPr>
        <p:spPr>
          <a:xfrm>
            <a:off x="4427983" y="332656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de seta reta 101"/>
          <p:cNvCxnSpPr/>
          <p:nvPr/>
        </p:nvCxnSpPr>
        <p:spPr>
          <a:xfrm>
            <a:off x="4220343" y="332656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de seta reta 105"/>
          <p:cNvCxnSpPr/>
          <p:nvPr/>
        </p:nvCxnSpPr>
        <p:spPr>
          <a:xfrm>
            <a:off x="5940152" y="260648"/>
            <a:ext cx="0" cy="3420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9" name="Objeto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494316"/>
              </p:ext>
            </p:extLst>
          </p:nvPr>
        </p:nvGraphicFramePr>
        <p:xfrm>
          <a:off x="3100388" y="57150"/>
          <a:ext cx="711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7" name="Equation" r:id="rId34" imgW="711000" imgH="253800" progId="Equation.DSMT4">
                  <p:embed/>
                </p:oleObj>
              </mc:Choice>
              <mc:Fallback>
                <p:oleObj name="Equation" r:id="rId34" imgW="711000" imgH="253800" progId="Equation.DSMT4">
                  <p:embed/>
                  <p:pic>
                    <p:nvPicPr>
                      <p:cNvPr id="107" name="Objeto 106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3100388" y="57150"/>
                        <a:ext cx="7112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bjeto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351126"/>
              </p:ext>
            </p:extLst>
          </p:nvPr>
        </p:nvGraphicFramePr>
        <p:xfrm>
          <a:off x="5700713" y="26988"/>
          <a:ext cx="4191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8" name="Equation" r:id="rId36" imgW="419040" imgH="253800" progId="Equation.DSMT4">
                  <p:embed/>
                </p:oleObj>
              </mc:Choice>
              <mc:Fallback>
                <p:oleObj name="Equation" r:id="rId36" imgW="419040" imgH="253800" progId="Equation.DSMT4">
                  <p:embed/>
                  <p:pic>
                    <p:nvPicPr>
                      <p:cNvPr id="109" name="Objeto 108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5700713" y="26988"/>
                        <a:ext cx="4191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to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072291"/>
              </p:ext>
            </p:extLst>
          </p:nvPr>
        </p:nvGraphicFramePr>
        <p:xfrm>
          <a:off x="79481" y="1887636"/>
          <a:ext cx="1739647" cy="478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9" name="Equation" r:id="rId38" imgW="1384200" imgH="380880" progId="Equation.DSMT4">
                  <p:embed/>
                </p:oleObj>
              </mc:Choice>
              <mc:Fallback>
                <p:oleObj name="Equation" r:id="rId38" imgW="138420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79481" y="1887636"/>
                        <a:ext cx="1739647" cy="4788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Arco 79">
            <a:extLst>
              <a:ext uri="{FF2B5EF4-FFF2-40B4-BE49-F238E27FC236}">
                <a16:creationId xmlns:a16="http://schemas.microsoft.com/office/drawing/2014/main" xmlns="" id="{443D2F24-3C59-42E6-A5A5-2FBB94D8ABFA}"/>
              </a:ext>
            </a:extLst>
          </p:cNvPr>
          <p:cNvSpPr/>
          <p:nvPr/>
        </p:nvSpPr>
        <p:spPr>
          <a:xfrm rot="12691513">
            <a:off x="2206982" y="128288"/>
            <a:ext cx="1512168" cy="1296144"/>
          </a:xfrm>
          <a:prstGeom prst="arc">
            <a:avLst>
              <a:gd name="adj1" fmla="val 19083387"/>
              <a:gd name="adj2" fmla="val 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83" name="Objeto 82">
            <a:extLst>
              <a:ext uri="{FF2B5EF4-FFF2-40B4-BE49-F238E27FC236}">
                <a16:creationId xmlns:a16="http://schemas.microsoft.com/office/drawing/2014/main" xmlns="" id="{FC1C3141-2426-4106-BBD9-862BD8D482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985379"/>
              </p:ext>
            </p:extLst>
          </p:nvPr>
        </p:nvGraphicFramePr>
        <p:xfrm>
          <a:off x="573578" y="459396"/>
          <a:ext cx="1657428" cy="326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0" name="Equation" r:id="rId40" imgW="1295280" imgH="253800" progId="Equation.DSMT4">
                  <p:embed/>
                </p:oleObj>
              </mc:Choice>
              <mc:Fallback>
                <p:oleObj name="Equation" r:id="rId40" imgW="1295280" imgH="253800" progId="Equation.DSMT4">
                  <p:embed/>
                  <p:pic>
                    <p:nvPicPr>
                      <p:cNvPr id="19" name="Objeto 18">
                        <a:extLst>
                          <a:ext uri="{FF2B5EF4-FFF2-40B4-BE49-F238E27FC236}">
                            <a16:creationId xmlns:a16="http://schemas.microsoft.com/office/drawing/2014/main" xmlns="" id="{2460F36D-A29E-4AD0-B2B5-1DE65E37E8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573578" y="459396"/>
                        <a:ext cx="1657428" cy="3266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4" name="Conector de Seta Reta 83">
            <a:extLst>
              <a:ext uri="{FF2B5EF4-FFF2-40B4-BE49-F238E27FC236}">
                <a16:creationId xmlns:a16="http://schemas.microsoft.com/office/drawing/2014/main" xmlns="" id="{9BFC197C-B3E0-418D-BE69-8E1C7AB807BA}"/>
              </a:ext>
            </a:extLst>
          </p:cNvPr>
          <p:cNvCxnSpPr>
            <a:cxnSpLocks/>
          </p:cNvCxnSpPr>
          <p:nvPr/>
        </p:nvCxnSpPr>
        <p:spPr>
          <a:xfrm flipH="1" flipV="1">
            <a:off x="2500881" y="86843"/>
            <a:ext cx="3309" cy="698674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5" name="Objeto 84">
            <a:extLst>
              <a:ext uri="{FF2B5EF4-FFF2-40B4-BE49-F238E27FC236}">
                <a16:creationId xmlns:a16="http://schemas.microsoft.com/office/drawing/2014/main" xmlns="" id="{D3F3FE25-8A75-452A-82E7-60EC3281AC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818364"/>
              </p:ext>
            </p:extLst>
          </p:nvPr>
        </p:nvGraphicFramePr>
        <p:xfrm>
          <a:off x="1244249" y="-8257"/>
          <a:ext cx="1291123" cy="348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1" name="Equation" r:id="rId42" imgW="939600" imgH="253800" progId="Equation.DSMT4">
                  <p:embed/>
                </p:oleObj>
              </mc:Choice>
              <mc:Fallback>
                <p:oleObj name="Equation" r:id="rId42" imgW="939600" imgH="253800" progId="Equation.DSMT4">
                  <p:embed/>
                  <p:pic>
                    <p:nvPicPr>
                      <p:cNvPr id="13" name="Objeto 12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1244249" y="-8257"/>
                        <a:ext cx="1291123" cy="3486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6" name="Conector de Seta Reta 85">
            <a:extLst>
              <a:ext uri="{FF2B5EF4-FFF2-40B4-BE49-F238E27FC236}">
                <a16:creationId xmlns:a16="http://schemas.microsoft.com/office/drawing/2014/main" xmlns="" id="{1F2E62BC-EB79-4829-BEE2-361DD27AC783}"/>
              </a:ext>
            </a:extLst>
          </p:cNvPr>
          <p:cNvCxnSpPr>
            <a:cxnSpLocks/>
          </p:cNvCxnSpPr>
          <p:nvPr/>
        </p:nvCxnSpPr>
        <p:spPr>
          <a:xfrm flipH="1">
            <a:off x="5324584" y="5059908"/>
            <a:ext cx="1063001" cy="7353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Objeto 39">
            <a:extLst>
              <a:ext uri="{FF2B5EF4-FFF2-40B4-BE49-F238E27FC236}">
                <a16:creationId xmlns:a16="http://schemas.microsoft.com/office/drawing/2014/main" xmlns="" id="{25CA1B9F-6D17-45D3-8A4D-D185E2F94B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867484"/>
              </p:ext>
            </p:extLst>
          </p:nvPr>
        </p:nvGraphicFramePr>
        <p:xfrm>
          <a:off x="6345173" y="4610100"/>
          <a:ext cx="1417046" cy="477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2" name="Equation" r:id="rId44" imgW="1130040" imgH="380880" progId="Equation.DSMT4">
                  <p:embed/>
                </p:oleObj>
              </mc:Choice>
              <mc:Fallback>
                <p:oleObj name="Equation" r:id="rId44" imgW="113004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6345173" y="4610100"/>
                        <a:ext cx="1417046" cy="477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to 88">
            <a:extLst>
              <a:ext uri="{FF2B5EF4-FFF2-40B4-BE49-F238E27FC236}">
                <a16:creationId xmlns:a16="http://schemas.microsoft.com/office/drawing/2014/main" xmlns="" id="{7CC62B53-D183-47E7-8618-1B0F4308E6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50547"/>
              </p:ext>
            </p:extLst>
          </p:nvPr>
        </p:nvGraphicFramePr>
        <p:xfrm>
          <a:off x="107542" y="4655585"/>
          <a:ext cx="18796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3" name="Equation" r:id="rId46" imgW="1879560" imgH="558720" progId="Equation.DSMT4">
                  <p:embed/>
                </p:oleObj>
              </mc:Choice>
              <mc:Fallback>
                <p:oleObj name="Equation" r:id="rId46" imgW="187956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107542" y="4655585"/>
                        <a:ext cx="18796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21237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42750B31-A069-49C8-A6DC-259514CEE8E1}"/>
              </a:ext>
            </a:extLst>
          </p:cNvPr>
          <p:cNvSpPr/>
          <p:nvPr/>
        </p:nvSpPr>
        <p:spPr>
          <a:xfrm>
            <a:off x="3713645" y="332656"/>
            <a:ext cx="93610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xmlns="" id="{8F9B5A59-51C4-446D-B43B-9FED5182CF16}"/>
              </a:ext>
            </a:extLst>
          </p:cNvPr>
          <p:cNvCxnSpPr/>
          <p:nvPr/>
        </p:nvCxnSpPr>
        <p:spPr>
          <a:xfrm>
            <a:off x="3713645" y="1772816"/>
            <a:ext cx="93610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xmlns="" id="{DB2A6130-08BD-44DF-AFFE-27244EEB86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127350"/>
              </p:ext>
            </p:extLst>
          </p:nvPr>
        </p:nvGraphicFramePr>
        <p:xfrm>
          <a:off x="3845506" y="1878857"/>
          <a:ext cx="6350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5" name="Equation" r:id="rId3" imgW="634680" imgH="253800" progId="Equation.DSMT4">
                  <p:embed/>
                </p:oleObj>
              </mc:Choice>
              <mc:Fallback>
                <p:oleObj name="Equation" r:id="rId3" imgW="6346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45506" y="1878857"/>
                        <a:ext cx="6350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xmlns="" id="{CA2AA0E1-EDAC-4E09-B181-AB2AA83641AE}"/>
              </a:ext>
            </a:extLst>
          </p:cNvPr>
          <p:cNvCxnSpPr/>
          <p:nvPr/>
        </p:nvCxnSpPr>
        <p:spPr>
          <a:xfrm flipV="1">
            <a:off x="4900400" y="332656"/>
            <a:ext cx="0" cy="108012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xmlns="" id="{BBA9EF33-CB80-4BBC-BC0B-2FC3D45202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305020"/>
              </p:ext>
            </p:extLst>
          </p:nvPr>
        </p:nvGraphicFramePr>
        <p:xfrm>
          <a:off x="4946699" y="746509"/>
          <a:ext cx="633413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6" name="Equation" r:id="rId5" imgW="634007" imgH="253089" progId="Equation.DSMT4">
                  <p:embed/>
                </p:oleObj>
              </mc:Choice>
              <mc:Fallback>
                <p:oleObj name="Equation" r:id="rId5" imgW="634007" imgH="25308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46699" y="746509"/>
                        <a:ext cx="633413" cy="252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xmlns="" id="{A1CF1617-B2B6-49C2-A16B-A2596F04AB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292022"/>
              </p:ext>
            </p:extLst>
          </p:nvPr>
        </p:nvGraphicFramePr>
        <p:xfrm>
          <a:off x="539552" y="2780924"/>
          <a:ext cx="8282713" cy="3456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7" name="Equation" r:id="rId7" imgW="6057720" imgH="2527200" progId="Equation.DSMT4">
                  <p:embed/>
                </p:oleObj>
              </mc:Choice>
              <mc:Fallback>
                <p:oleObj name="Equation" r:id="rId7" imgW="6057720" imgH="252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9552" y="2780924"/>
                        <a:ext cx="8282713" cy="3456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5652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572ED2F9-CB71-4369-B93D-0A6AD9BE3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4489050" cy="2520279"/>
          </a:xfrm>
          <a:prstGeom prst="rect">
            <a:avLst/>
          </a:prstGeom>
        </p:spPr>
      </p:pic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xmlns="" id="{16BE3597-7C9E-4B30-93FA-4956790D9F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027599"/>
              </p:ext>
            </p:extLst>
          </p:nvPr>
        </p:nvGraphicFramePr>
        <p:xfrm>
          <a:off x="4211960" y="4842371"/>
          <a:ext cx="3810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8" name="Equation" r:id="rId4" imgW="3809880" imgH="457200" progId="Equation.DSMT4">
                  <p:embed/>
                </p:oleObj>
              </mc:Choice>
              <mc:Fallback>
                <p:oleObj name="Equation" r:id="rId4" imgW="38098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11960" y="4842371"/>
                        <a:ext cx="38100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xmlns="" id="{F9517299-6720-4462-9EC8-E68F1B321C35}"/>
              </a:ext>
            </a:extLst>
          </p:cNvPr>
          <p:cNvCxnSpPr>
            <a:cxnSpLocks/>
          </p:cNvCxnSpPr>
          <p:nvPr/>
        </p:nvCxnSpPr>
        <p:spPr>
          <a:xfrm flipV="1">
            <a:off x="1121843" y="2343375"/>
            <a:ext cx="0" cy="720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xmlns="" id="{D54205EB-E010-43C1-93D7-CB86D12AFD3C}"/>
              </a:ext>
            </a:extLst>
          </p:cNvPr>
          <p:cNvCxnSpPr>
            <a:cxnSpLocks/>
          </p:cNvCxnSpPr>
          <p:nvPr/>
        </p:nvCxnSpPr>
        <p:spPr>
          <a:xfrm flipV="1">
            <a:off x="2915816" y="2329259"/>
            <a:ext cx="0" cy="720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ECC65F9C-3947-4668-9C3E-FF2362F8D0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4293096"/>
            <a:ext cx="1828800" cy="1409700"/>
          </a:xfrm>
          <a:prstGeom prst="rect">
            <a:avLst/>
          </a:prstGeom>
        </p:spPr>
      </p:pic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xmlns="" id="{9DDBD0EE-7947-4CE8-AA4C-ECA6F0F45E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479451"/>
              </p:ext>
            </p:extLst>
          </p:nvPr>
        </p:nvGraphicFramePr>
        <p:xfrm>
          <a:off x="6188075" y="1125538"/>
          <a:ext cx="16891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9" name="Equation" r:id="rId7" imgW="1688760" imgH="736560" progId="Equation.DSMT4">
                  <p:embed/>
                </p:oleObj>
              </mc:Choice>
              <mc:Fallback>
                <p:oleObj name="Equation" r:id="rId7" imgW="168876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88075" y="1125538"/>
                        <a:ext cx="16891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xmlns="" id="{6BD2738D-717D-4594-BC24-706AFC85A6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3263078"/>
              </p:ext>
            </p:extLst>
          </p:nvPr>
        </p:nvGraphicFramePr>
        <p:xfrm>
          <a:off x="908621" y="3129054"/>
          <a:ext cx="370582" cy="513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50" name="Equation" r:id="rId9" imgW="164880" imgH="228600" progId="Equation.DSMT4">
                  <p:embed/>
                </p:oleObj>
              </mc:Choice>
              <mc:Fallback>
                <p:oleObj name="Equation" r:id="rId9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08621" y="3129054"/>
                        <a:ext cx="370582" cy="5131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xmlns="" id="{428E69C0-5991-4350-8EAF-4E9FD5B9AB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422922"/>
              </p:ext>
            </p:extLst>
          </p:nvPr>
        </p:nvGraphicFramePr>
        <p:xfrm>
          <a:off x="2730526" y="3161865"/>
          <a:ext cx="370579" cy="476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51" name="Equation" r:id="rId11" imgW="177480" imgH="228600" progId="Equation.DSMT4">
                  <p:embed/>
                </p:oleObj>
              </mc:Choice>
              <mc:Fallback>
                <p:oleObj name="Equation" r:id="rId11" imgW="177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730526" y="3161865"/>
                        <a:ext cx="370579" cy="476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Arco 15">
            <a:extLst>
              <a:ext uri="{FF2B5EF4-FFF2-40B4-BE49-F238E27FC236}">
                <a16:creationId xmlns:a16="http://schemas.microsoft.com/office/drawing/2014/main" xmlns="" id="{744C4251-151B-4C2A-B5E6-31B19EF8261D}"/>
              </a:ext>
            </a:extLst>
          </p:cNvPr>
          <p:cNvSpPr/>
          <p:nvPr/>
        </p:nvSpPr>
        <p:spPr>
          <a:xfrm rot="2611532">
            <a:off x="1528278" y="4571084"/>
            <a:ext cx="734031" cy="864096"/>
          </a:xfrm>
          <a:prstGeom prst="arc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xmlns="" id="{9CB0F8AF-E9F6-463B-BDDD-E55E47DB88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3212860"/>
              </p:ext>
            </p:extLst>
          </p:nvPr>
        </p:nvGraphicFramePr>
        <p:xfrm>
          <a:off x="2200734" y="4788148"/>
          <a:ext cx="516426" cy="419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52" name="Equation" r:id="rId13" imgW="203040" imgH="164880" progId="Equation.DSMT4">
                  <p:embed/>
                </p:oleObj>
              </mc:Choice>
              <mc:Fallback>
                <p:oleObj name="Equation" r:id="rId13" imgW="2030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200734" y="4788148"/>
                        <a:ext cx="516426" cy="4195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Elipse 17">
            <a:extLst>
              <a:ext uri="{FF2B5EF4-FFF2-40B4-BE49-F238E27FC236}">
                <a16:creationId xmlns:a16="http://schemas.microsoft.com/office/drawing/2014/main" xmlns="" id="{D6EDEE31-788E-47BA-BEFC-8F49F31A9C56}"/>
              </a:ext>
            </a:extLst>
          </p:cNvPr>
          <p:cNvSpPr/>
          <p:nvPr/>
        </p:nvSpPr>
        <p:spPr>
          <a:xfrm>
            <a:off x="1888523" y="4925938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xmlns="" id="{3580E848-D97A-4FAE-8A21-FB02D02B6F94}"/>
              </a:ext>
            </a:extLst>
          </p:cNvPr>
          <p:cNvCxnSpPr>
            <a:cxnSpLocks/>
          </p:cNvCxnSpPr>
          <p:nvPr/>
        </p:nvCxnSpPr>
        <p:spPr>
          <a:xfrm flipV="1">
            <a:off x="1141215" y="5124425"/>
            <a:ext cx="0" cy="720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xmlns="" id="{F8B67CD8-90DD-4C70-AB11-214197F9C3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243949"/>
              </p:ext>
            </p:extLst>
          </p:nvPr>
        </p:nvGraphicFramePr>
        <p:xfrm>
          <a:off x="961753" y="5821185"/>
          <a:ext cx="369887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53" name="Equation" r:id="rId15" imgW="370468" imgH="513738" progId="Equation.DSMT4">
                  <p:embed/>
                </p:oleObj>
              </mc:Choice>
              <mc:Fallback>
                <p:oleObj name="Equation" r:id="rId15" imgW="370468" imgH="51373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61753" y="5821185"/>
                        <a:ext cx="369887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2197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02C038AC-F901-4C89-A64F-71C3F62FAA3A}"/>
              </a:ext>
            </a:extLst>
          </p:cNvPr>
          <p:cNvSpPr/>
          <p:nvPr/>
        </p:nvSpPr>
        <p:spPr>
          <a:xfrm>
            <a:off x="1579662" y="1060706"/>
            <a:ext cx="2448272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B1E50CA1-3D43-4626-849F-5AC16CC7D559}"/>
              </a:ext>
            </a:extLst>
          </p:cNvPr>
          <p:cNvSpPr/>
          <p:nvPr/>
        </p:nvSpPr>
        <p:spPr>
          <a:xfrm>
            <a:off x="2335746" y="1724474"/>
            <a:ext cx="936104" cy="14641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2B7F293-5205-4148-86CA-F9FEACB6A59A}"/>
              </a:ext>
            </a:extLst>
          </p:cNvPr>
          <p:cNvSpPr/>
          <p:nvPr/>
        </p:nvSpPr>
        <p:spPr>
          <a:xfrm>
            <a:off x="1579662" y="3188599"/>
            <a:ext cx="2448272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xmlns="" id="{95D7FB1C-D77A-4589-A1C0-87AE1984A5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556896"/>
              </p:ext>
            </p:extLst>
          </p:nvPr>
        </p:nvGraphicFramePr>
        <p:xfrm>
          <a:off x="2589392" y="1127455"/>
          <a:ext cx="428811" cy="514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1" name="Equation" r:id="rId3" imgW="190440" imgH="228600" progId="Equation.DSMT4">
                  <p:embed/>
                </p:oleObj>
              </mc:Choice>
              <mc:Fallback>
                <p:oleObj name="Equation" r:id="rId3" imgW="190440" imgH="228600" progId="Equation.DSMT4">
                  <p:embed/>
                  <p:pic>
                    <p:nvPicPr>
                      <p:cNvPr id="7" name="Objeto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89392" y="1127455"/>
                        <a:ext cx="428811" cy="5145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xmlns="" id="{C9384C14-8FC8-4C09-BB7B-A3A4A76749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216812"/>
              </p:ext>
            </p:extLst>
          </p:nvPr>
        </p:nvGraphicFramePr>
        <p:xfrm>
          <a:off x="2639074" y="2029902"/>
          <a:ext cx="409451" cy="566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2" name="Equation" r:id="rId5" imgW="164880" imgH="228600" progId="Equation.DSMT4">
                  <p:embed/>
                </p:oleObj>
              </mc:Choice>
              <mc:Fallback>
                <p:oleObj name="Equation" r:id="rId5" imgW="164880" imgH="228600" progId="Equation.DSMT4">
                  <p:embed/>
                  <p:pic>
                    <p:nvPicPr>
                      <p:cNvPr id="8" name="Objeto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39074" y="2029902"/>
                        <a:ext cx="409451" cy="566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xmlns="" id="{A5A0671A-5BA2-47ED-8D38-5703775010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756518"/>
              </p:ext>
            </p:extLst>
          </p:nvPr>
        </p:nvGraphicFramePr>
        <p:xfrm>
          <a:off x="2595104" y="3285531"/>
          <a:ext cx="417388" cy="536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3" name="Equation" r:id="rId7" imgW="177480" imgH="228600" progId="Equation.DSMT4">
                  <p:embed/>
                </p:oleObj>
              </mc:Choice>
              <mc:Fallback>
                <p:oleObj name="Equation" r:id="rId7" imgW="177480" imgH="228600" progId="Equation.DSMT4">
                  <p:embed/>
                  <p:pic>
                    <p:nvPicPr>
                      <p:cNvPr id="9" name="Objeto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95104" y="3285531"/>
                        <a:ext cx="417388" cy="5366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xmlns="" id="{7039C8FD-4B64-4B1B-9B32-BBC5CE289BCB}"/>
              </a:ext>
            </a:extLst>
          </p:cNvPr>
          <p:cNvCxnSpPr/>
          <p:nvPr/>
        </p:nvCxnSpPr>
        <p:spPr>
          <a:xfrm>
            <a:off x="1547664" y="4810869"/>
            <a:ext cx="2448272" cy="15180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xmlns="" id="{B6E3E232-82E7-4CDA-86C4-0CA6485D3B77}"/>
              </a:ext>
            </a:extLst>
          </p:cNvPr>
          <p:cNvCxnSpPr/>
          <p:nvPr/>
        </p:nvCxnSpPr>
        <p:spPr>
          <a:xfrm flipH="1">
            <a:off x="4283968" y="1098053"/>
            <a:ext cx="1512168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xmlns="" id="{FB42770F-A27F-4D95-ADB3-4BFA13327AE2}"/>
              </a:ext>
            </a:extLst>
          </p:cNvPr>
          <p:cNvCxnSpPr/>
          <p:nvPr/>
        </p:nvCxnSpPr>
        <p:spPr>
          <a:xfrm flipH="1">
            <a:off x="4283968" y="1735057"/>
            <a:ext cx="1512168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3">
            <a:extLst>
              <a:ext uri="{FF2B5EF4-FFF2-40B4-BE49-F238E27FC236}">
                <a16:creationId xmlns:a16="http://schemas.microsoft.com/office/drawing/2014/main" xmlns="" id="{9214D02A-0217-4275-ADE5-2AFDB89A7A9C}"/>
              </a:ext>
            </a:extLst>
          </p:cNvPr>
          <p:cNvCxnSpPr/>
          <p:nvPr/>
        </p:nvCxnSpPr>
        <p:spPr>
          <a:xfrm>
            <a:off x="4828034" y="1111436"/>
            <a:ext cx="0" cy="637003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xmlns="" id="{77332821-F6CF-4305-938F-E23EE917B5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648001"/>
              </p:ext>
            </p:extLst>
          </p:nvPr>
        </p:nvGraphicFramePr>
        <p:xfrm>
          <a:off x="5189538" y="1125538"/>
          <a:ext cx="151447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4" name="Equation" r:id="rId9" imgW="863280" imgH="253800" progId="Equation.DSMT4">
                  <p:embed/>
                </p:oleObj>
              </mc:Choice>
              <mc:Fallback>
                <p:oleObj name="Equation" r:id="rId9" imgW="863280" imgH="253800" progId="Equation.DSMT4">
                  <p:embed/>
                  <p:pic>
                    <p:nvPicPr>
                      <p:cNvPr id="15" name="Objeto 1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89538" y="1125538"/>
                        <a:ext cx="1514475" cy="446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xmlns="" id="{C47B65D3-A1ED-4617-BBDA-C6F1CB79D6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6633006"/>
              </p:ext>
            </p:extLst>
          </p:nvPr>
        </p:nvGraphicFramePr>
        <p:xfrm>
          <a:off x="2143424" y="4368008"/>
          <a:ext cx="1700212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5" name="Equation" r:id="rId11" imgW="914400" imgH="253800" progId="Equation.DSMT4">
                  <p:embed/>
                </p:oleObj>
              </mc:Choice>
              <mc:Fallback>
                <p:oleObj name="Equation" r:id="rId11" imgW="914400" imgH="253800" progId="Equation.DSMT4">
                  <p:embed/>
                  <p:pic>
                    <p:nvPicPr>
                      <p:cNvPr id="16" name="Objeto 1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43424" y="4368008"/>
                        <a:ext cx="1700212" cy="47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Conector de seta reta 17">
            <a:extLst>
              <a:ext uri="{FF2B5EF4-FFF2-40B4-BE49-F238E27FC236}">
                <a16:creationId xmlns:a16="http://schemas.microsoft.com/office/drawing/2014/main" xmlns="" id="{083BF813-4192-4D92-ABBB-03862C8A2CA8}"/>
              </a:ext>
            </a:extLst>
          </p:cNvPr>
          <p:cNvCxnSpPr/>
          <p:nvPr/>
        </p:nvCxnSpPr>
        <p:spPr>
          <a:xfrm>
            <a:off x="1763688" y="2252495"/>
            <a:ext cx="536054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xmlns="" id="{721EDCD5-4DF5-42BB-898E-CBB397D088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657305"/>
              </p:ext>
            </p:extLst>
          </p:nvPr>
        </p:nvGraphicFramePr>
        <p:xfrm>
          <a:off x="3403600" y="1871663"/>
          <a:ext cx="12366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6" name="Equation" r:id="rId13" imgW="825480" imgH="253800" progId="Equation.DSMT4">
                  <p:embed/>
                </p:oleObj>
              </mc:Choice>
              <mc:Fallback>
                <p:oleObj name="Equation" r:id="rId13" imgW="825480" imgH="253800" progId="Equation.DSMT4">
                  <p:embed/>
                  <p:pic>
                    <p:nvPicPr>
                      <p:cNvPr id="19" name="Objeto 18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403600" y="1871663"/>
                        <a:ext cx="1236663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Conector de seta reta 19">
            <a:extLst>
              <a:ext uri="{FF2B5EF4-FFF2-40B4-BE49-F238E27FC236}">
                <a16:creationId xmlns:a16="http://schemas.microsoft.com/office/drawing/2014/main" xmlns="" id="{F169267F-A3CD-4D87-A123-A48A41DC21C0}"/>
              </a:ext>
            </a:extLst>
          </p:cNvPr>
          <p:cNvCxnSpPr/>
          <p:nvPr/>
        </p:nvCxnSpPr>
        <p:spPr>
          <a:xfrm>
            <a:off x="1573932" y="558001"/>
            <a:ext cx="2448272" cy="15180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to 18">
            <a:extLst>
              <a:ext uri="{FF2B5EF4-FFF2-40B4-BE49-F238E27FC236}">
                <a16:creationId xmlns:a16="http://schemas.microsoft.com/office/drawing/2014/main" xmlns="" id="{6AA21F80-CCE9-4B57-9FFA-2BF43177D1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53404"/>
              </p:ext>
            </p:extLst>
          </p:nvPr>
        </p:nvGraphicFramePr>
        <p:xfrm>
          <a:off x="2159000" y="219075"/>
          <a:ext cx="129222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7" name="Equation" r:id="rId15" imgW="927000" imgH="253800" progId="Equation.DSMT4">
                  <p:embed/>
                </p:oleObj>
              </mc:Choice>
              <mc:Fallback>
                <p:oleObj name="Equation" r:id="rId15" imgW="927000" imgH="253800" progId="Equation.DSMT4">
                  <p:embed/>
                  <p:pic>
                    <p:nvPicPr>
                      <p:cNvPr id="21" name="Objeto 20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159000" y="219075"/>
                        <a:ext cx="1292225" cy="354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xmlns="" id="{46D80EC0-BB61-48D0-9E52-97DDCCCE4583}"/>
              </a:ext>
            </a:extLst>
          </p:cNvPr>
          <p:cNvCxnSpPr/>
          <p:nvPr/>
        </p:nvCxnSpPr>
        <p:spPr>
          <a:xfrm flipH="1">
            <a:off x="4278238" y="3186285"/>
            <a:ext cx="1512168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xmlns="" id="{050DA515-1E61-4F41-899E-E56F05CE48F9}"/>
              </a:ext>
            </a:extLst>
          </p:cNvPr>
          <p:cNvCxnSpPr/>
          <p:nvPr/>
        </p:nvCxnSpPr>
        <p:spPr>
          <a:xfrm flipH="1">
            <a:off x="4278238" y="3823289"/>
            <a:ext cx="1512168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3">
            <a:extLst>
              <a:ext uri="{FF2B5EF4-FFF2-40B4-BE49-F238E27FC236}">
                <a16:creationId xmlns:a16="http://schemas.microsoft.com/office/drawing/2014/main" xmlns="" id="{BC75328A-FE0C-4FF9-959A-1B29BB18FD23}"/>
              </a:ext>
            </a:extLst>
          </p:cNvPr>
          <p:cNvCxnSpPr/>
          <p:nvPr/>
        </p:nvCxnSpPr>
        <p:spPr>
          <a:xfrm>
            <a:off x="4822304" y="3199668"/>
            <a:ext cx="0" cy="637003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to 22">
            <a:extLst>
              <a:ext uri="{FF2B5EF4-FFF2-40B4-BE49-F238E27FC236}">
                <a16:creationId xmlns:a16="http://schemas.microsoft.com/office/drawing/2014/main" xmlns="" id="{5CDCFA23-2F41-46A9-9299-FC6EC4B8D8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4696752"/>
              </p:ext>
            </p:extLst>
          </p:nvPr>
        </p:nvGraphicFramePr>
        <p:xfrm>
          <a:off x="5203825" y="3254375"/>
          <a:ext cx="1535113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8" name="Equation" r:id="rId17" imgW="850680" imgH="253800" progId="Equation.DSMT4">
                  <p:embed/>
                </p:oleObj>
              </mc:Choice>
              <mc:Fallback>
                <p:oleObj name="Equation" r:id="rId17" imgW="850680" imgH="253800" progId="Equation.DSMT4">
                  <p:embed/>
                  <p:pic>
                    <p:nvPicPr>
                      <p:cNvPr id="25" name="Objeto 24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203825" y="3254375"/>
                        <a:ext cx="1535113" cy="458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xmlns="" id="{CB432E7E-B9CD-468E-BFD2-DC7A8144B09D}"/>
              </a:ext>
            </a:extLst>
          </p:cNvPr>
          <p:cNvCxnSpPr/>
          <p:nvPr/>
        </p:nvCxnSpPr>
        <p:spPr>
          <a:xfrm>
            <a:off x="4022204" y="188640"/>
            <a:ext cx="0" cy="7628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xmlns="" id="{BE2D9602-8CB9-44CC-84FD-F05221B801C6}"/>
              </a:ext>
            </a:extLst>
          </p:cNvPr>
          <p:cNvCxnSpPr/>
          <p:nvPr/>
        </p:nvCxnSpPr>
        <p:spPr>
          <a:xfrm>
            <a:off x="1573932" y="188640"/>
            <a:ext cx="0" cy="7628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xmlns="" id="{0DBF84E2-E578-410D-A3DB-37A8EAB1F345}"/>
              </a:ext>
            </a:extLst>
          </p:cNvPr>
          <p:cNvCxnSpPr/>
          <p:nvPr/>
        </p:nvCxnSpPr>
        <p:spPr>
          <a:xfrm flipH="1">
            <a:off x="535546" y="1724474"/>
            <a:ext cx="90848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xmlns="" id="{EF8817B7-EC88-4382-8D98-10C85B46EAD3}"/>
              </a:ext>
            </a:extLst>
          </p:cNvPr>
          <p:cNvCxnSpPr/>
          <p:nvPr/>
        </p:nvCxnSpPr>
        <p:spPr>
          <a:xfrm flipH="1">
            <a:off x="535546" y="3171261"/>
            <a:ext cx="90848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9">
            <a:extLst>
              <a:ext uri="{FF2B5EF4-FFF2-40B4-BE49-F238E27FC236}">
                <a16:creationId xmlns:a16="http://schemas.microsoft.com/office/drawing/2014/main" xmlns="" id="{E49FD8EE-C088-4371-9643-D546386D0E09}"/>
              </a:ext>
            </a:extLst>
          </p:cNvPr>
          <p:cNvCxnSpPr/>
          <p:nvPr/>
        </p:nvCxnSpPr>
        <p:spPr>
          <a:xfrm flipV="1">
            <a:off x="1187624" y="1726118"/>
            <a:ext cx="0" cy="1462482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xmlns="" id="{FF39D584-A595-4A87-AE3C-B7CB1DD52C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725616"/>
              </p:ext>
            </p:extLst>
          </p:nvPr>
        </p:nvGraphicFramePr>
        <p:xfrm>
          <a:off x="31750" y="2279650"/>
          <a:ext cx="1106488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9" name="Equation" r:id="rId19" imgW="914400" imgH="253800" progId="Equation.DSMT4">
                  <p:embed/>
                </p:oleObj>
              </mc:Choice>
              <mc:Fallback>
                <p:oleObj name="Equation" r:id="rId19" imgW="914400" imgH="253800" progId="Equation.DSMT4">
                  <p:embed/>
                  <p:pic>
                    <p:nvPicPr>
                      <p:cNvPr id="31" name="Objeto 30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1750" y="2279650"/>
                        <a:ext cx="1106488" cy="306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Conector de seta reta 31">
            <a:extLst>
              <a:ext uri="{FF2B5EF4-FFF2-40B4-BE49-F238E27FC236}">
                <a16:creationId xmlns:a16="http://schemas.microsoft.com/office/drawing/2014/main" xmlns="" id="{201E04A1-AF42-42F6-8F5D-70515391C910}"/>
              </a:ext>
            </a:extLst>
          </p:cNvPr>
          <p:cNvCxnSpPr/>
          <p:nvPr/>
        </p:nvCxnSpPr>
        <p:spPr>
          <a:xfrm>
            <a:off x="3271850" y="2252495"/>
            <a:ext cx="536054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xmlns="" id="{BD6C72B3-86DF-4E58-9EA3-E9986016FD53}"/>
              </a:ext>
            </a:extLst>
          </p:cNvPr>
          <p:cNvCxnSpPr>
            <a:cxnSpLocks/>
          </p:cNvCxnSpPr>
          <p:nvPr/>
        </p:nvCxnSpPr>
        <p:spPr>
          <a:xfrm>
            <a:off x="3995936" y="3962300"/>
            <a:ext cx="0" cy="97886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xmlns="" id="{D2C36A2E-57CE-49DC-8945-6981FE5A98D2}"/>
              </a:ext>
            </a:extLst>
          </p:cNvPr>
          <p:cNvCxnSpPr>
            <a:cxnSpLocks/>
          </p:cNvCxnSpPr>
          <p:nvPr/>
        </p:nvCxnSpPr>
        <p:spPr>
          <a:xfrm>
            <a:off x="1547664" y="3962300"/>
            <a:ext cx="0" cy="97886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ipse 33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2771816" y="3140968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xmlns="" id="{0F366E55-DBA6-4603-A546-0C0AEA80000B}"/>
              </a:ext>
            </a:extLst>
          </p:cNvPr>
          <p:cNvSpPr/>
          <p:nvPr/>
        </p:nvSpPr>
        <p:spPr>
          <a:xfrm>
            <a:off x="2771800" y="3789040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6" name="Objeto 35">
            <a:extLst>
              <a:ext uri="{FF2B5EF4-FFF2-40B4-BE49-F238E27FC236}">
                <a16:creationId xmlns:a16="http://schemas.microsoft.com/office/drawing/2014/main" xmlns="" id="{D951E196-4308-4E0C-B44B-12697A7671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809726"/>
              </p:ext>
            </p:extLst>
          </p:nvPr>
        </p:nvGraphicFramePr>
        <p:xfrm>
          <a:off x="2722563" y="2811463"/>
          <a:ext cx="303654" cy="328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0" name="Equation" r:id="rId21" imgW="152280" imgH="164880" progId="Equation.DSMT4">
                  <p:embed/>
                </p:oleObj>
              </mc:Choice>
              <mc:Fallback>
                <p:oleObj name="Equation" r:id="rId21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722563" y="2811463"/>
                        <a:ext cx="303654" cy="3289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to 36">
            <a:extLst>
              <a:ext uri="{FF2B5EF4-FFF2-40B4-BE49-F238E27FC236}">
                <a16:creationId xmlns:a16="http://schemas.microsoft.com/office/drawing/2014/main" xmlns="" id="{BA052C64-6C13-4612-A66A-8D4A524951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880691"/>
              </p:ext>
            </p:extLst>
          </p:nvPr>
        </p:nvGraphicFramePr>
        <p:xfrm>
          <a:off x="2722563" y="3965574"/>
          <a:ext cx="289806" cy="313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1" name="Equation" r:id="rId23" imgW="152280" imgH="164880" progId="Equation.DSMT4">
                  <p:embed/>
                </p:oleObj>
              </mc:Choice>
              <mc:Fallback>
                <p:oleObj name="Equation" r:id="rId23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722563" y="3965574"/>
                        <a:ext cx="289806" cy="3139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75823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Felipe\Downloads\WhatsApp Image 2021-05-03 at 16.58.41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32" t="4250" b="1583"/>
          <a:stretch/>
        </p:blipFill>
        <p:spPr bwMode="auto">
          <a:xfrm rot="16200000">
            <a:off x="2663655" y="-2700166"/>
            <a:ext cx="3744686" cy="914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8646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7D058C73-6840-45D3-B2D3-44F3CC40BE58}"/>
              </a:ext>
            </a:extLst>
          </p:cNvPr>
          <p:cNvSpPr txBox="1"/>
          <p:nvPr/>
        </p:nvSpPr>
        <p:spPr>
          <a:xfrm>
            <a:off x="3923928" y="188640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DCL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xmlns="" id="{D18AEA0A-9AF4-40B8-A3B2-4124849DC96B}"/>
              </a:ext>
            </a:extLst>
          </p:cNvPr>
          <p:cNvCxnSpPr/>
          <p:nvPr/>
        </p:nvCxnSpPr>
        <p:spPr>
          <a:xfrm>
            <a:off x="2072209" y="1772816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xmlns="" id="{A0DE8083-37E0-49B7-91D2-1C947FE6AF74}"/>
              </a:ext>
            </a:extLst>
          </p:cNvPr>
          <p:cNvCxnSpPr/>
          <p:nvPr/>
        </p:nvCxnSpPr>
        <p:spPr>
          <a:xfrm>
            <a:off x="3198899" y="1772816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5ED4DE1E-7489-4618-8686-724FB962F4D3}"/>
              </a:ext>
            </a:extLst>
          </p:cNvPr>
          <p:cNvSpPr/>
          <p:nvPr/>
        </p:nvSpPr>
        <p:spPr>
          <a:xfrm>
            <a:off x="2058072" y="1412776"/>
            <a:ext cx="342719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de seta reta 83">
            <a:extLst>
              <a:ext uri="{FF2B5EF4-FFF2-40B4-BE49-F238E27FC236}">
                <a16:creationId xmlns:a16="http://schemas.microsoft.com/office/drawing/2014/main" xmlns="" id="{FFE25970-09DF-4702-867F-EBAA071695C1}"/>
              </a:ext>
            </a:extLst>
          </p:cNvPr>
          <p:cNvCxnSpPr/>
          <p:nvPr/>
        </p:nvCxnSpPr>
        <p:spPr>
          <a:xfrm>
            <a:off x="2058070" y="1142746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xmlns="" id="{85F19EDC-875D-488A-B6CA-CAF6D4E9BA22}"/>
              </a:ext>
            </a:extLst>
          </p:cNvPr>
          <p:cNvCxnSpPr>
            <a:cxnSpLocks/>
          </p:cNvCxnSpPr>
          <p:nvPr/>
        </p:nvCxnSpPr>
        <p:spPr>
          <a:xfrm>
            <a:off x="2039569" y="1142746"/>
            <a:ext cx="121506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90">
            <a:extLst>
              <a:ext uri="{FF2B5EF4-FFF2-40B4-BE49-F238E27FC236}">
                <a16:creationId xmlns:a16="http://schemas.microsoft.com/office/drawing/2014/main" xmlns="" id="{983103F6-BE86-41A0-82C7-C4BE3446724F}"/>
              </a:ext>
            </a:extLst>
          </p:cNvPr>
          <p:cNvCxnSpPr/>
          <p:nvPr/>
        </p:nvCxnSpPr>
        <p:spPr>
          <a:xfrm>
            <a:off x="2210470" y="1124744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91">
            <a:extLst>
              <a:ext uri="{FF2B5EF4-FFF2-40B4-BE49-F238E27FC236}">
                <a16:creationId xmlns:a16="http://schemas.microsoft.com/office/drawing/2014/main" xmlns="" id="{754AADCD-C659-4C4C-91CA-1F5F356AEF59}"/>
              </a:ext>
            </a:extLst>
          </p:cNvPr>
          <p:cNvCxnSpPr/>
          <p:nvPr/>
        </p:nvCxnSpPr>
        <p:spPr>
          <a:xfrm>
            <a:off x="2362870" y="1142746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92">
            <a:extLst>
              <a:ext uri="{FF2B5EF4-FFF2-40B4-BE49-F238E27FC236}">
                <a16:creationId xmlns:a16="http://schemas.microsoft.com/office/drawing/2014/main" xmlns="" id="{F1A9577B-8652-451B-948E-52E3152BF969}"/>
              </a:ext>
            </a:extLst>
          </p:cNvPr>
          <p:cNvCxnSpPr/>
          <p:nvPr/>
        </p:nvCxnSpPr>
        <p:spPr>
          <a:xfrm>
            <a:off x="2543624" y="1124744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93">
            <a:extLst>
              <a:ext uri="{FF2B5EF4-FFF2-40B4-BE49-F238E27FC236}">
                <a16:creationId xmlns:a16="http://schemas.microsoft.com/office/drawing/2014/main" xmlns="" id="{8E53BB2C-08B3-41A1-9669-7A3C8ECA234F}"/>
              </a:ext>
            </a:extLst>
          </p:cNvPr>
          <p:cNvCxnSpPr/>
          <p:nvPr/>
        </p:nvCxnSpPr>
        <p:spPr>
          <a:xfrm>
            <a:off x="2759648" y="1142746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95">
            <a:extLst>
              <a:ext uri="{FF2B5EF4-FFF2-40B4-BE49-F238E27FC236}">
                <a16:creationId xmlns:a16="http://schemas.microsoft.com/office/drawing/2014/main" xmlns="" id="{6D14E6CA-9F94-4C2C-B933-45178E2299DD}"/>
              </a:ext>
            </a:extLst>
          </p:cNvPr>
          <p:cNvCxnSpPr/>
          <p:nvPr/>
        </p:nvCxnSpPr>
        <p:spPr>
          <a:xfrm>
            <a:off x="4722368" y="1124744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96">
            <a:extLst>
              <a:ext uri="{FF2B5EF4-FFF2-40B4-BE49-F238E27FC236}">
                <a16:creationId xmlns:a16="http://schemas.microsoft.com/office/drawing/2014/main" xmlns="" id="{C8F91123-3760-4822-84B0-FCAB72692D48}"/>
              </a:ext>
            </a:extLst>
          </p:cNvPr>
          <p:cNvCxnSpPr/>
          <p:nvPr/>
        </p:nvCxnSpPr>
        <p:spPr>
          <a:xfrm>
            <a:off x="4893270" y="1142746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97">
            <a:extLst>
              <a:ext uri="{FF2B5EF4-FFF2-40B4-BE49-F238E27FC236}">
                <a16:creationId xmlns:a16="http://schemas.microsoft.com/office/drawing/2014/main" xmlns="" id="{5536203A-5C08-4CA6-B74E-EDE5906477FC}"/>
              </a:ext>
            </a:extLst>
          </p:cNvPr>
          <p:cNvCxnSpPr/>
          <p:nvPr/>
        </p:nvCxnSpPr>
        <p:spPr>
          <a:xfrm>
            <a:off x="5074024" y="1124744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98">
            <a:extLst>
              <a:ext uri="{FF2B5EF4-FFF2-40B4-BE49-F238E27FC236}">
                <a16:creationId xmlns:a16="http://schemas.microsoft.com/office/drawing/2014/main" xmlns="" id="{BD5C27D6-2581-48CD-9036-856F34BD3555}"/>
              </a:ext>
            </a:extLst>
          </p:cNvPr>
          <p:cNvCxnSpPr/>
          <p:nvPr/>
        </p:nvCxnSpPr>
        <p:spPr>
          <a:xfrm>
            <a:off x="5290048" y="1142746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101">
            <a:extLst>
              <a:ext uri="{FF2B5EF4-FFF2-40B4-BE49-F238E27FC236}">
                <a16:creationId xmlns:a16="http://schemas.microsoft.com/office/drawing/2014/main" xmlns="" id="{6157107E-376C-44E4-A3F1-09C225757DE0}"/>
              </a:ext>
            </a:extLst>
          </p:cNvPr>
          <p:cNvCxnSpPr/>
          <p:nvPr/>
        </p:nvCxnSpPr>
        <p:spPr>
          <a:xfrm>
            <a:off x="5442448" y="1124744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to 24">
            <a:extLst>
              <a:ext uri="{FF2B5EF4-FFF2-40B4-BE49-F238E27FC236}">
                <a16:creationId xmlns:a16="http://schemas.microsoft.com/office/drawing/2014/main" xmlns="" id="{5F0FD08B-BCF8-4C4D-9789-7B17437CE4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6684266"/>
              </p:ext>
            </p:extLst>
          </p:nvPr>
        </p:nvGraphicFramePr>
        <p:xfrm>
          <a:off x="2306986" y="792142"/>
          <a:ext cx="4953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40" name="Equation" r:id="rId3" imgW="495000" imgH="253800" progId="Equation.DSMT4">
                  <p:embed/>
                </p:oleObj>
              </mc:Choice>
              <mc:Fallback>
                <p:oleObj name="Equation" r:id="rId3" imgW="495000" imgH="253800" progId="Equation.DSMT4">
                  <p:embed/>
                  <p:pic>
                    <p:nvPicPr>
                      <p:cNvPr id="107" name="Objeto 10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06986" y="792142"/>
                        <a:ext cx="4953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xmlns="" id="{22ED48CC-BD3D-4276-9170-BAB92C18F39C}"/>
              </a:ext>
            </a:extLst>
          </p:cNvPr>
          <p:cNvCxnSpPr>
            <a:cxnSpLocks/>
          </p:cNvCxnSpPr>
          <p:nvPr/>
        </p:nvCxnSpPr>
        <p:spPr>
          <a:xfrm>
            <a:off x="4335940" y="1105557"/>
            <a:ext cx="1106508" cy="191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xmlns="" id="{DDEEFC4D-663D-48A3-8B79-73CF7714A054}"/>
              </a:ext>
            </a:extLst>
          </p:cNvPr>
          <p:cNvCxnSpPr>
            <a:cxnSpLocks/>
          </p:cNvCxnSpPr>
          <p:nvPr/>
        </p:nvCxnSpPr>
        <p:spPr>
          <a:xfrm flipV="1">
            <a:off x="3210200" y="798438"/>
            <a:ext cx="0" cy="739019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>
            <a:extLst>
              <a:ext uri="{FF2B5EF4-FFF2-40B4-BE49-F238E27FC236}">
                <a16:creationId xmlns:a16="http://schemas.microsoft.com/office/drawing/2014/main" xmlns="" id="{1B5CBB3C-28FB-409A-9FB2-32932F163B83}"/>
              </a:ext>
            </a:extLst>
          </p:cNvPr>
          <p:cNvCxnSpPr>
            <a:cxnSpLocks/>
          </p:cNvCxnSpPr>
          <p:nvPr/>
        </p:nvCxnSpPr>
        <p:spPr>
          <a:xfrm>
            <a:off x="3198899" y="1518919"/>
            <a:ext cx="576064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bjeto 33">
            <a:extLst>
              <a:ext uri="{FF2B5EF4-FFF2-40B4-BE49-F238E27FC236}">
                <a16:creationId xmlns:a16="http://schemas.microsoft.com/office/drawing/2014/main" xmlns="" id="{2470EC05-5FE0-400D-8325-141FFC34C6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831405"/>
              </p:ext>
            </p:extLst>
          </p:nvPr>
        </p:nvGraphicFramePr>
        <p:xfrm>
          <a:off x="3428934" y="908720"/>
          <a:ext cx="417512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41" name="Equation" r:id="rId5" imgW="190440" imgH="228600" progId="Equation.DSMT4">
                  <p:embed/>
                </p:oleObj>
              </mc:Choice>
              <mc:Fallback>
                <p:oleObj name="Equation" r:id="rId5" imgW="190440" imgH="228600" progId="Equation.DSMT4">
                  <p:embed/>
                  <p:pic>
                    <p:nvPicPr>
                      <p:cNvPr id="12" name="Objeto 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28934" y="908720"/>
                        <a:ext cx="417512" cy="500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to 34">
            <a:extLst>
              <a:ext uri="{FF2B5EF4-FFF2-40B4-BE49-F238E27FC236}">
                <a16:creationId xmlns:a16="http://schemas.microsoft.com/office/drawing/2014/main" xmlns="" id="{CA8E122B-BFE3-4C80-AB79-D359E49026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6489949"/>
              </p:ext>
            </p:extLst>
          </p:nvPr>
        </p:nvGraphicFramePr>
        <p:xfrm>
          <a:off x="3037384" y="369065"/>
          <a:ext cx="454496" cy="575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42" name="Equation" r:id="rId7" imgW="190440" imgH="241200" progId="Equation.DSMT4">
                  <p:embed/>
                </p:oleObj>
              </mc:Choice>
              <mc:Fallback>
                <p:oleObj name="Equation" r:id="rId7" imgW="190440" imgH="241200" progId="Equation.DSMT4">
                  <p:embed/>
                  <p:pic>
                    <p:nvPicPr>
                      <p:cNvPr id="13" name="Objeto 1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37384" y="369065"/>
                        <a:ext cx="454496" cy="575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Arco 35">
            <a:extLst>
              <a:ext uri="{FF2B5EF4-FFF2-40B4-BE49-F238E27FC236}">
                <a16:creationId xmlns:a16="http://schemas.microsoft.com/office/drawing/2014/main" xmlns="" id="{A439C6CE-583C-4F62-B39F-6BB7358F2823}"/>
              </a:ext>
            </a:extLst>
          </p:cNvPr>
          <p:cNvSpPr/>
          <p:nvPr/>
        </p:nvSpPr>
        <p:spPr>
          <a:xfrm rot="12946336">
            <a:off x="1625175" y="1105409"/>
            <a:ext cx="1512168" cy="1296144"/>
          </a:xfrm>
          <a:prstGeom prst="arc">
            <a:avLst>
              <a:gd name="adj1" fmla="val 19576249"/>
              <a:gd name="adj2" fmla="val 0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7" name="Objeto 36">
            <a:extLst>
              <a:ext uri="{FF2B5EF4-FFF2-40B4-BE49-F238E27FC236}">
                <a16:creationId xmlns:a16="http://schemas.microsoft.com/office/drawing/2014/main" xmlns="" id="{4EEDB2B7-27F8-4CF8-BE2F-0C09AB7AC4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2861416"/>
              </p:ext>
            </p:extLst>
          </p:nvPr>
        </p:nvGraphicFramePr>
        <p:xfrm>
          <a:off x="323528" y="1297012"/>
          <a:ext cx="1310339" cy="302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43" name="Equation" r:id="rId9" imgW="1104840" imgH="253800" progId="Equation.DSMT4">
                  <p:embed/>
                </p:oleObj>
              </mc:Choice>
              <mc:Fallback>
                <p:oleObj name="Equation" r:id="rId9" imgW="1104840" imgH="253800" progId="Equation.DSMT4">
                  <p:embed/>
                  <p:pic>
                    <p:nvPicPr>
                      <p:cNvPr id="19" name="Objeto 18">
                        <a:extLst>
                          <a:ext uri="{FF2B5EF4-FFF2-40B4-BE49-F238E27FC236}">
                            <a16:creationId xmlns:a16="http://schemas.microsoft.com/office/drawing/2014/main" xmlns="" id="{2460F36D-A29E-4AD0-B2B5-1DE65E37E8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3528" y="1297012"/>
                        <a:ext cx="1310339" cy="302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" name="Conector de Seta Reta 40">
            <a:extLst>
              <a:ext uri="{FF2B5EF4-FFF2-40B4-BE49-F238E27FC236}">
                <a16:creationId xmlns:a16="http://schemas.microsoft.com/office/drawing/2014/main" xmlns="" id="{DEAE5801-587B-441E-A6E7-8E37DD12F1FD}"/>
              </a:ext>
            </a:extLst>
          </p:cNvPr>
          <p:cNvCxnSpPr>
            <a:cxnSpLocks/>
          </p:cNvCxnSpPr>
          <p:nvPr/>
        </p:nvCxnSpPr>
        <p:spPr>
          <a:xfrm flipV="1">
            <a:off x="5442448" y="817773"/>
            <a:ext cx="0" cy="739019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Objeto 41">
            <a:extLst>
              <a:ext uri="{FF2B5EF4-FFF2-40B4-BE49-F238E27FC236}">
                <a16:creationId xmlns:a16="http://schemas.microsoft.com/office/drawing/2014/main" xmlns="" id="{3808B967-658F-407B-B357-9B9C793389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455196"/>
              </p:ext>
            </p:extLst>
          </p:nvPr>
        </p:nvGraphicFramePr>
        <p:xfrm>
          <a:off x="5514207" y="439848"/>
          <a:ext cx="425945" cy="539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44" name="Equation" r:id="rId11" imgW="190440" imgH="241200" progId="Equation.DSMT4">
                  <p:embed/>
                </p:oleObj>
              </mc:Choice>
              <mc:Fallback>
                <p:oleObj name="Equation" r:id="rId11" imgW="1904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514207" y="439848"/>
                        <a:ext cx="425945" cy="5395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Elipse 43">
            <a:extLst>
              <a:ext uri="{FF2B5EF4-FFF2-40B4-BE49-F238E27FC236}">
                <a16:creationId xmlns:a16="http://schemas.microsoft.com/office/drawing/2014/main" xmlns="" id="{00B48BF0-E084-4641-8E4B-58C15E92667D}"/>
              </a:ext>
            </a:extLst>
          </p:cNvPr>
          <p:cNvSpPr/>
          <p:nvPr/>
        </p:nvSpPr>
        <p:spPr>
          <a:xfrm>
            <a:off x="3110633" y="1439281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xmlns="" id="{E3A82065-B546-4CF1-A1F6-8A3BBC80F83B}"/>
              </a:ext>
            </a:extLst>
          </p:cNvPr>
          <p:cNvSpPr/>
          <p:nvPr/>
        </p:nvSpPr>
        <p:spPr>
          <a:xfrm>
            <a:off x="5370440" y="1484784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xmlns="" id="{213C3CF3-7ECF-48AD-A4A9-F5C0DAC45E7A}"/>
              </a:ext>
            </a:extLst>
          </p:cNvPr>
          <p:cNvSpPr/>
          <p:nvPr/>
        </p:nvSpPr>
        <p:spPr>
          <a:xfrm>
            <a:off x="1986070" y="1454706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xmlns="" id="{4348D688-CCA8-4CBD-A4E3-AD9E511A6D9C}"/>
              </a:ext>
            </a:extLst>
          </p:cNvPr>
          <p:cNvSpPr/>
          <p:nvPr/>
        </p:nvSpPr>
        <p:spPr>
          <a:xfrm>
            <a:off x="2562144" y="1451244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7" name="Conector de Seta Reta 46">
            <a:extLst>
              <a:ext uri="{FF2B5EF4-FFF2-40B4-BE49-F238E27FC236}">
                <a16:creationId xmlns:a16="http://schemas.microsoft.com/office/drawing/2014/main" xmlns="" id="{05E7F0C4-F52E-40A9-880C-2388FA811045}"/>
              </a:ext>
            </a:extLst>
          </p:cNvPr>
          <p:cNvCxnSpPr>
            <a:cxnSpLocks/>
          </p:cNvCxnSpPr>
          <p:nvPr/>
        </p:nvCxnSpPr>
        <p:spPr>
          <a:xfrm>
            <a:off x="2634136" y="1141413"/>
            <a:ext cx="0" cy="369876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Elipse 52">
            <a:extLst>
              <a:ext uri="{FF2B5EF4-FFF2-40B4-BE49-F238E27FC236}">
                <a16:creationId xmlns:a16="http://schemas.microsoft.com/office/drawing/2014/main" xmlns="" id="{32F714EB-8F23-404D-A6B0-BDD5AFB65C46}"/>
              </a:ext>
            </a:extLst>
          </p:cNvPr>
          <p:cNvSpPr/>
          <p:nvPr/>
        </p:nvSpPr>
        <p:spPr>
          <a:xfrm>
            <a:off x="4788040" y="1434575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4" name="Conector de Seta Reta 53">
            <a:extLst>
              <a:ext uri="{FF2B5EF4-FFF2-40B4-BE49-F238E27FC236}">
                <a16:creationId xmlns:a16="http://schemas.microsoft.com/office/drawing/2014/main" xmlns="" id="{68F03707-DB3F-451E-862C-9AF8E07E949B}"/>
              </a:ext>
            </a:extLst>
          </p:cNvPr>
          <p:cNvCxnSpPr>
            <a:cxnSpLocks/>
          </p:cNvCxnSpPr>
          <p:nvPr/>
        </p:nvCxnSpPr>
        <p:spPr>
          <a:xfrm>
            <a:off x="4854358" y="1124744"/>
            <a:ext cx="0" cy="369876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93">
            <a:extLst>
              <a:ext uri="{FF2B5EF4-FFF2-40B4-BE49-F238E27FC236}">
                <a16:creationId xmlns:a16="http://schemas.microsoft.com/office/drawing/2014/main" xmlns="" id="{555680AB-EB2C-4A4C-A9B7-39B6E1C5A6F8}"/>
              </a:ext>
            </a:extLst>
          </p:cNvPr>
          <p:cNvCxnSpPr/>
          <p:nvPr/>
        </p:nvCxnSpPr>
        <p:spPr>
          <a:xfrm>
            <a:off x="2912048" y="1124744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de seta reta 93">
            <a:extLst>
              <a:ext uri="{FF2B5EF4-FFF2-40B4-BE49-F238E27FC236}">
                <a16:creationId xmlns:a16="http://schemas.microsoft.com/office/drawing/2014/main" xmlns="" id="{E90C08F2-487D-4F33-95D1-46D37F4A8961}"/>
              </a:ext>
            </a:extLst>
          </p:cNvPr>
          <p:cNvCxnSpPr/>
          <p:nvPr/>
        </p:nvCxnSpPr>
        <p:spPr>
          <a:xfrm>
            <a:off x="3066184" y="1124744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de seta reta 93">
            <a:extLst>
              <a:ext uri="{FF2B5EF4-FFF2-40B4-BE49-F238E27FC236}">
                <a16:creationId xmlns:a16="http://schemas.microsoft.com/office/drawing/2014/main" xmlns="" id="{E32DD8E4-EA29-4037-8E22-0239591D060F}"/>
              </a:ext>
            </a:extLst>
          </p:cNvPr>
          <p:cNvCxnSpPr/>
          <p:nvPr/>
        </p:nvCxnSpPr>
        <p:spPr>
          <a:xfrm>
            <a:off x="3210200" y="1124744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de Seta Reta 59">
            <a:extLst>
              <a:ext uri="{FF2B5EF4-FFF2-40B4-BE49-F238E27FC236}">
                <a16:creationId xmlns:a16="http://schemas.microsoft.com/office/drawing/2014/main" xmlns="" id="{ED3B7322-6DC8-4F73-999F-1899E0D28F5B}"/>
              </a:ext>
            </a:extLst>
          </p:cNvPr>
          <p:cNvCxnSpPr/>
          <p:nvPr/>
        </p:nvCxnSpPr>
        <p:spPr>
          <a:xfrm>
            <a:off x="2072209" y="2492896"/>
            <a:ext cx="112669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" name="Objeto 60">
            <a:extLst>
              <a:ext uri="{FF2B5EF4-FFF2-40B4-BE49-F238E27FC236}">
                <a16:creationId xmlns:a16="http://schemas.microsoft.com/office/drawing/2014/main" xmlns="" id="{0965E7E6-5922-4568-95A7-463B7C0A1F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008432"/>
              </p:ext>
            </p:extLst>
          </p:nvPr>
        </p:nvGraphicFramePr>
        <p:xfrm>
          <a:off x="2443927" y="2526928"/>
          <a:ext cx="4445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45" name="Equation" r:id="rId13" imgW="444240" imgH="253800" progId="Equation.DSMT4">
                  <p:embed/>
                </p:oleObj>
              </mc:Choice>
              <mc:Fallback>
                <p:oleObj name="Equation" r:id="rId13" imgW="4442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443927" y="2526928"/>
                        <a:ext cx="4445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3" name="Conector reto 62">
            <a:extLst>
              <a:ext uri="{FF2B5EF4-FFF2-40B4-BE49-F238E27FC236}">
                <a16:creationId xmlns:a16="http://schemas.microsoft.com/office/drawing/2014/main" xmlns="" id="{597FDDF9-5E9F-4048-AD01-A1CE04761C93}"/>
              </a:ext>
            </a:extLst>
          </p:cNvPr>
          <p:cNvCxnSpPr/>
          <p:nvPr/>
        </p:nvCxnSpPr>
        <p:spPr>
          <a:xfrm>
            <a:off x="2634136" y="1772816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73" name="Conector de Seta Reta 28672">
            <a:extLst>
              <a:ext uri="{FF2B5EF4-FFF2-40B4-BE49-F238E27FC236}">
                <a16:creationId xmlns:a16="http://schemas.microsoft.com/office/drawing/2014/main" xmlns="" id="{2CC1BCA8-6B8D-4E0C-B0BA-D158A3B644D0}"/>
              </a:ext>
            </a:extLst>
          </p:cNvPr>
          <p:cNvCxnSpPr/>
          <p:nvPr/>
        </p:nvCxnSpPr>
        <p:spPr>
          <a:xfrm>
            <a:off x="2058070" y="2132856"/>
            <a:ext cx="5466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de Seta Reta 66">
            <a:extLst>
              <a:ext uri="{FF2B5EF4-FFF2-40B4-BE49-F238E27FC236}">
                <a16:creationId xmlns:a16="http://schemas.microsoft.com/office/drawing/2014/main" xmlns="" id="{7F108DD5-4C6B-4E46-8D5D-3F3DD6DECBAD}"/>
              </a:ext>
            </a:extLst>
          </p:cNvPr>
          <p:cNvCxnSpPr/>
          <p:nvPr/>
        </p:nvCxnSpPr>
        <p:spPr>
          <a:xfrm>
            <a:off x="2663503" y="2132856"/>
            <a:ext cx="5466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675" name="Objeto 28674">
            <a:extLst>
              <a:ext uri="{FF2B5EF4-FFF2-40B4-BE49-F238E27FC236}">
                <a16:creationId xmlns:a16="http://schemas.microsoft.com/office/drawing/2014/main" xmlns="" id="{D5030D14-17C6-4070-BC38-702FBCE3D7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165589"/>
              </p:ext>
            </p:extLst>
          </p:nvPr>
        </p:nvGraphicFramePr>
        <p:xfrm>
          <a:off x="2088036" y="2132856"/>
          <a:ext cx="5461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46" name="Equation" r:id="rId15" imgW="545760" imgH="253800" progId="Equation.DSMT4">
                  <p:embed/>
                </p:oleObj>
              </mc:Choice>
              <mc:Fallback>
                <p:oleObj name="Equation" r:id="rId15" imgW="5457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088036" y="2132856"/>
                        <a:ext cx="5461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to 28675">
            <a:extLst>
              <a:ext uri="{FF2B5EF4-FFF2-40B4-BE49-F238E27FC236}">
                <a16:creationId xmlns:a16="http://schemas.microsoft.com/office/drawing/2014/main" xmlns="" id="{56FFE744-EC45-4780-B846-0EBBF951CE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941633"/>
              </p:ext>
            </p:extLst>
          </p:nvPr>
        </p:nvGraphicFramePr>
        <p:xfrm>
          <a:off x="2634136" y="2132856"/>
          <a:ext cx="5461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47" name="Equation" r:id="rId17" imgW="545801" imgH="254529" progId="Equation.DSMT4">
                  <p:embed/>
                </p:oleObj>
              </mc:Choice>
              <mc:Fallback>
                <p:oleObj name="Equation" r:id="rId17" imgW="545801" imgH="25452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634136" y="2132856"/>
                        <a:ext cx="5461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to 28676">
            <a:extLst>
              <a:ext uri="{FF2B5EF4-FFF2-40B4-BE49-F238E27FC236}">
                <a16:creationId xmlns:a16="http://schemas.microsoft.com/office/drawing/2014/main" xmlns="" id="{50947E72-E79D-44B9-A350-E596EDC8B3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189234"/>
              </p:ext>
            </p:extLst>
          </p:nvPr>
        </p:nvGraphicFramePr>
        <p:xfrm>
          <a:off x="1758630" y="1412776"/>
          <a:ext cx="1651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48" name="Equation" r:id="rId19" imgW="164880" imgH="164880" progId="Equation.DSMT4">
                  <p:embed/>
                </p:oleObj>
              </mc:Choice>
              <mc:Fallback>
                <p:oleObj name="Equation" r:id="rId19" imgW="1648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758630" y="1412776"/>
                        <a:ext cx="1651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1" name="Conector de Seta Reta 70">
            <a:extLst>
              <a:ext uri="{FF2B5EF4-FFF2-40B4-BE49-F238E27FC236}">
                <a16:creationId xmlns:a16="http://schemas.microsoft.com/office/drawing/2014/main" xmlns="" id="{AACF627D-6C84-4371-B149-714898D49F2B}"/>
              </a:ext>
            </a:extLst>
          </p:cNvPr>
          <p:cNvCxnSpPr/>
          <p:nvPr/>
        </p:nvCxnSpPr>
        <p:spPr>
          <a:xfrm>
            <a:off x="3209250" y="2492896"/>
            <a:ext cx="112669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" name="Objeto 71">
            <a:extLst>
              <a:ext uri="{FF2B5EF4-FFF2-40B4-BE49-F238E27FC236}">
                <a16:creationId xmlns:a16="http://schemas.microsoft.com/office/drawing/2014/main" xmlns="" id="{132C9D51-FCEC-4AB0-BC66-6D3701EC67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921366"/>
              </p:ext>
            </p:extLst>
          </p:nvPr>
        </p:nvGraphicFramePr>
        <p:xfrm>
          <a:off x="3580968" y="2526928"/>
          <a:ext cx="4445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49" name="Equation" r:id="rId21" imgW="444240" imgH="253800" progId="Equation.DSMT4">
                  <p:embed/>
                </p:oleObj>
              </mc:Choice>
              <mc:Fallback>
                <p:oleObj name="Equation" r:id="rId21" imgW="444240" imgH="253800" progId="Equation.DSMT4">
                  <p:embed/>
                  <p:pic>
                    <p:nvPicPr>
                      <p:cNvPr id="61" name="Objeto 60">
                        <a:extLst>
                          <a:ext uri="{FF2B5EF4-FFF2-40B4-BE49-F238E27FC236}">
                            <a16:creationId xmlns:a16="http://schemas.microsoft.com/office/drawing/2014/main" xmlns="" id="{0965E7E6-5922-4568-95A7-463B7C0A1F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580968" y="2526928"/>
                        <a:ext cx="4445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3" name="Conector de Seta Reta 72">
            <a:extLst>
              <a:ext uri="{FF2B5EF4-FFF2-40B4-BE49-F238E27FC236}">
                <a16:creationId xmlns:a16="http://schemas.microsoft.com/office/drawing/2014/main" xmlns="" id="{E4017463-F8C5-4926-B7BC-9E02140A7FAF}"/>
              </a:ext>
            </a:extLst>
          </p:cNvPr>
          <p:cNvCxnSpPr/>
          <p:nvPr/>
        </p:nvCxnSpPr>
        <p:spPr>
          <a:xfrm>
            <a:off x="4302795" y="2492896"/>
            <a:ext cx="112669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to 74">
            <a:extLst>
              <a:ext uri="{FF2B5EF4-FFF2-40B4-BE49-F238E27FC236}">
                <a16:creationId xmlns:a16="http://schemas.microsoft.com/office/drawing/2014/main" xmlns="" id="{CF1D35FA-80C1-4B65-9395-6B5141257641}"/>
              </a:ext>
            </a:extLst>
          </p:cNvPr>
          <p:cNvCxnSpPr/>
          <p:nvPr/>
        </p:nvCxnSpPr>
        <p:spPr>
          <a:xfrm>
            <a:off x="4302795" y="1700808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to 75">
            <a:extLst>
              <a:ext uri="{FF2B5EF4-FFF2-40B4-BE49-F238E27FC236}">
                <a16:creationId xmlns:a16="http://schemas.microsoft.com/office/drawing/2014/main" xmlns="" id="{831287C8-E2F3-477B-A91C-61002C10CB65}"/>
              </a:ext>
            </a:extLst>
          </p:cNvPr>
          <p:cNvCxnSpPr/>
          <p:nvPr/>
        </p:nvCxnSpPr>
        <p:spPr>
          <a:xfrm>
            <a:off x="5429485" y="1698920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de seta reta 95">
            <a:extLst>
              <a:ext uri="{FF2B5EF4-FFF2-40B4-BE49-F238E27FC236}">
                <a16:creationId xmlns:a16="http://schemas.microsoft.com/office/drawing/2014/main" xmlns="" id="{5D624344-D42D-475F-B53A-78EDEFBE804E}"/>
              </a:ext>
            </a:extLst>
          </p:cNvPr>
          <p:cNvCxnSpPr/>
          <p:nvPr/>
        </p:nvCxnSpPr>
        <p:spPr>
          <a:xfrm>
            <a:off x="4541614" y="1105557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de seta reta 95">
            <a:extLst>
              <a:ext uri="{FF2B5EF4-FFF2-40B4-BE49-F238E27FC236}">
                <a16:creationId xmlns:a16="http://schemas.microsoft.com/office/drawing/2014/main" xmlns="" id="{B3374E48-52D9-4F6A-8E3B-C475BF58ADAB}"/>
              </a:ext>
            </a:extLst>
          </p:cNvPr>
          <p:cNvCxnSpPr/>
          <p:nvPr/>
        </p:nvCxnSpPr>
        <p:spPr>
          <a:xfrm>
            <a:off x="4324183" y="1110215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Elipse 79">
            <a:extLst>
              <a:ext uri="{FF2B5EF4-FFF2-40B4-BE49-F238E27FC236}">
                <a16:creationId xmlns:a16="http://schemas.microsoft.com/office/drawing/2014/main" xmlns="" id="{483FB024-488E-4284-8BDC-7F216D3E55E8}"/>
              </a:ext>
            </a:extLst>
          </p:cNvPr>
          <p:cNvSpPr/>
          <p:nvPr/>
        </p:nvSpPr>
        <p:spPr>
          <a:xfrm>
            <a:off x="4236396" y="1439281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8679" name="Objeto 28678">
            <a:extLst>
              <a:ext uri="{FF2B5EF4-FFF2-40B4-BE49-F238E27FC236}">
                <a16:creationId xmlns:a16="http://schemas.microsoft.com/office/drawing/2014/main" xmlns="" id="{67855F6D-A815-4747-933F-70C846F6F2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5340949"/>
              </p:ext>
            </p:extLst>
          </p:nvPr>
        </p:nvGraphicFramePr>
        <p:xfrm>
          <a:off x="4059560" y="1412776"/>
          <a:ext cx="1524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50" name="Equation" r:id="rId22" imgW="152280" imgH="177480" progId="Equation.DSMT4">
                  <p:embed/>
                </p:oleObj>
              </mc:Choice>
              <mc:Fallback>
                <p:oleObj name="Equation" r:id="rId22" imgW="152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059560" y="1412776"/>
                        <a:ext cx="1524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2" name="Conector reto 81">
            <a:extLst>
              <a:ext uri="{FF2B5EF4-FFF2-40B4-BE49-F238E27FC236}">
                <a16:creationId xmlns:a16="http://schemas.microsoft.com/office/drawing/2014/main" xmlns="" id="{2B7C7CE3-5E52-407B-97BD-123A343D173F}"/>
              </a:ext>
            </a:extLst>
          </p:cNvPr>
          <p:cNvCxnSpPr/>
          <p:nvPr/>
        </p:nvCxnSpPr>
        <p:spPr>
          <a:xfrm>
            <a:off x="4301976" y="1736776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to 82">
            <a:extLst>
              <a:ext uri="{FF2B5EF4-FFF2-40B4-BE49-F238E27FC236}">
                <a16:creationId xmlns:a16="http://schemas.microsoft.com/office/drawing/2014/main" xmlns="" id="{995143A3-D25E-4D31-B99B-7EA197EEA22F}"/>
              </a:ext>
            </a:extLst>
          </p:cNvPr>
          <p:cNvCxnSpPr/>
          <p:nvPr/>
        </p:nvCxnSpPr>
        <p:spPr>
          <a:xfrm>
            <a:off x="5428666" y="1736776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5" name="Objeto 84">
            <a:extLst>
              <a:ext uri="{FF2B5EF4-FFF2-40B4-BE49-F238E27FC236}">
                <a16:creationId xmlns:a16="http://schemas.microsoft.com/office/drawing/2014/main" xmlns="" id="{04FFD198-C1F2-49EE-B5EA-43A9E480FB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231238"/>
              </p:ext>
            </p:extLst>
          </p:nvPr>
        </p:nvGraphicFramePr>
        <p:xfrm>
          <a:off x="4618956" y="2507977"/>
          <a:ext cx="4445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51" name="Equation" r:id="rId24" imgW="444240" imgH="253800" progId="Equation.DSMT4">
                  <p:embed/>
                </p:oleObj>
              </mc:Choice>
              <mc:Fallback>
                <p:oleObj name="Equation" r:id="rId24" imgW="444240" imgH="253800" progId="Equation.DSMT4">
                  <p:embed/>
                  <p:pic>
                    <p:nvPicPr>
                      <p:cNvPr id="61" name="Objeto 60">
                        <a:extLst>
                          <a:ext uri="{FF2B5EF4-FFF2-40B4-BE49-F238E27FC236}">
                            <a16:creationId xmlns:a16="http://schemas.microsoft.com/office/drawing/2014/main" xmlns="" id="{0965E7E6-5922-4568-95A7-463B7C0A1F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618956" y="2507977"/>
                        <a:ext cx="4445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6" name="Conector reto 85">
            <a:extLst>
              <a:ext uri="{FF2B5EF4-FFF2-40B4-BE49-F238E27FC236}">
                <a16:creationId xmlns:a16="http://schemas.microsoft.com/office/drawing/2014/main" xmlns="" id="{3129E385-39E7-4F26-AC82-AF03BE6175B1}"/>
              </a:ext>
            </a:extLst>
          </p:cNvPr>
          <p:cNvCxnSpPr/>
          <p:nvPr/>
        </p:nvCxnSpPr>
        <p:spPr>
          <a:xfrm>
            <a:off x="4863903" y="1736776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de Seta Reta 86">
            <a:extLst>
              <a:ext uri="{FF2B5EF4-FFF2-40B4-BE49-F238E27FC236}">
                <a16:creationId xmlns:a16="http://schemas.microsoft.com/office/drawing/2014/main" xmlns="" id="{7DABA36E-BCE2-412E-B6DB-59A7FB0EBB20}"/>
              </a:ext>
            </a:extLst>
          </p:cNvPr>
          <p:cNvCxnSpPr/>
          <p:nvPr/>
        </p:nvCxnSpPr>
        <p:spPr>
          <a:xfrm>
            <a:off x="4287837" y="2096816"/>
            <a:ext cx="5466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de Seta Reta 87">
            <a:extLst>
              <a:ext uri="{FF2B5EF4-FFF2-40B4-BE49-F238E27FC236}">
                <a16:creationId xmlns:a16="http://schemas.microsoft.com/office/drawing/2014/main" xmlns="" id="{E34FBA3C-99B2-4234-9BFC-2596D1828B79}"/>
              </a:ext>
            </a:extLst>
          </p:cNvPr>
          <p:cNvCxnSpPr/>
          <p:nvPr/>
        </p:nvCxnSpPr>
        <p:spPr>
          <a:xfrm>
            <a:off x="4893270" y="2096816"/>
            <a:ext cx="5466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9" name="Objeto 88">
            <a:extLst>
              <a:ext uri="{FF2B5EF4-FFF2-40B4-BE49-F238E27FC236}">
                <a16:creationId xmlns:a16="http://schemas.microsoft.com/office/drawing/2014/main" xmlns="" id="{FD58103C-6AA5-46A6-B6EB-A5762B6125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331971"/>
              </p:ext>
            </p:extLst>
          </p:nvPr>
        </p:nvGraphicFramePr>
        <p:xfrm>
          <a:off x="4317803" y="2096816"/>
          <a:ext cx="5461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52" name="Equation" r:id="rId25" imgW="545760" imgH="253800" progId="Equation.DSMT4">
                  <p:embed/>
                </p:oleObj>
              </mc:Choice>
              <mc:Fallback>
                <p:oleObj name="Equation" r:id="rId25" imgW="545760" imgH="253800" progId="Equation.DSMT4">
                  <p:embed/>
                  <p:pic>
                    <p:nvPicPr>
                      <p:cNvPr id="28675" name="Objeto 28674">
                        <a:extLst>
                          <a:ext uri="{FF2B5EF4-FFF2-40B4-BE49-F238E27FC236}">
                            <a16:creationId xmlns:a16="http://schemas.microsoft.com/office/drawing/2014/main" xmlns="" id="{D5030D14-17C6-4070-BC38-702FBCE3D7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317803" y="2096816"/>
                        <a:ext cx="5461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to 89">
            <a:extLst>
              <a:ext uri="{FF2B5EF4-FFF2-40B4-BE49-F238E27FC236}">
                <a16:creationId xmlns:a16="http://schemas.microsoft.com/office/drawing/2014/main" xmlns="" id="{DA316149-3DE7-43D4-A1C6-F23CA6C1A1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28503"/>
              </p:ext>
            </p:extLst>
          </p:nvPr>
        </p:nvGraphicFramePr>
        <p:xfrm>
          <a:off x="4863903" y="2096816"/>
          <a:ext cx="5461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53" name="Equation" r:id="rId26" imgW="545801" imgH="254529" progId="Equation.DSMT4">
                  <p:embed/>
                </p:oleObj>
              </mc:Choice>
              <mc:Fallback>
                <p:oleObj name="Equation" r:id="rId26" imgW="545801" imgH="254529" progId="Equation.DSMT4">
                  <p:embed/>
                  <p:pic>
                    <p:nvPicPr>
                      <p:cNvPr id="28676" name="Objeto 28675">
                        <a:extLst>
                          <a:ext uri="{FF2B5EF4-FFF2-40B4-BE49-F238E27FC236}">
                            <a16:creationId xmlns:a16="http://schemas.microsoft.com/office/drawing/2014/main" xmlns="" id="{56FFE744-EC45-4780-B846-0EBBF951CE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863903" y="2096816"/>
                        <a:ext cx="5461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0" name="Objeto 28679">
            <a:extLst>
              <a:ext uri="{FF2B5EF4-FFF2-40B4-BE49-F238E27FC236}">
                <a16:creationId xmlns:a16="http://schemas.microsoft.com/office/drawing/2014/main" xmlns="" id="{43BC6585-2F36-4E97-A99D-034C025134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993936"/>
              </p:ext>
            </p:extLst>
          </p:nvPr>
        </p:nvGraphicFramePr>
        <p:xfrm>
          <a:off x="2392363" y="1423988"/>
          <a:ext cx="1524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54" name="Equation" r:id="rId27" imgW="152280" imgH="164880" progId="Equation.DSMT4">
                  <p:embed/>
                </p:oleObj>
              </mc:Choice>
              <mc:Fallback>
                <p:oleObj name="Equation" r:id="rId27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2392363" y="1423988"/>
                        <a:ext cx="1524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1" name="Objeto 28680">
            <a:extLst>
              <a:ext uri="{FF2B5EF4-FFF2-40B4-BE49-F238E27FC236}">
                <a16:creationId xmlns:a16="http://schemas.microsoft.com/office/drawing/2014/main" xmlns="" id="{220106DB-6DD4-4CEA-9889-888FAB21BE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437843"/>
              </p:ext>
            </p:extLst>
          </p:nvPr>
        </p:nvGraphicFramePr>
        <p:xfrm>
          <a:off x="4616450" y="1412776"/>
          <a:ext cx="1651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55" name="Equation" r:id="rId29" imgW="164880" imgH="164880" progId="Equation.DSMT4">
                  <p:embed/>
                </p:oleObj>
              </mc:Choice>
              <mc:Fallback>
                <p:oleObj name="Equation" r:id="rId29" imgW="1648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4616450" y="1412776"/>
                        <a:ext cx="1651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2" name="Objeto 28681">
            <a:extLst>
              <a:ext uri="{FF2B5EF4-FFF2-40B4-BE49-F238E27FC236}">
                <a16:creationId xmlns:a16="http://schemas.microsoft.com/office/drawing/2014/main" xmlns="" id="{B091B9F4-1E2E-44B4-92D7-5B453C08FB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5032424"/>
              </p:ext>
            </p:extLst>
          </p:nvPr>
        </p:nvGraphicFramePr>
        <p:xfrm>
          <a:off x="5591175" y="1447800"/>
          <a:ext cx="1524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56" name="Equation" r:id="rId31" imgW="152280" imgH="164880" progId="Equation.DSMT4">
                  <p:embed/>
                </p:oleObj>
              </mc:Choice>
              <mc:Fallback>
                <p:oleObj name="Equation" r:id="rId31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5591175" y="1447800"/>
                        <a:ext cx="1524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3" name="Objeto 28682">
            <a:extLst>
              <a:ext uri="{FF2B5EF4-FFF2-40B4-BE49-F238E27FC236}">
                <a16:creationId xmlns:a16="http://schemas.microsoft.com/office/drawing/2014/main" xmlns="" id="{3193A56B-0B45-4BFF-B032-FB9758858E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227930"/>
              </p:ext>
            </p:extLst>
          </p:nvPr>
        </p:nvGraphicFramePr>
        <p:xfrm>
          <a:off x="2932113" y="1406525"/>
          <a:ext cx="1524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57" name="Equation" r:id="rId33" imgW="152280" imgH="164880" progId="Equation.DSMT4">
                  <p:embed/>
                </p:oleObj>
              </mc:Choice>
              <mc:Fallback>
                <p:oleObj name="Equation" r:id="rId33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2932113" y="1406525"/>
                        <a:ext cx="1524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4" name="Objeto 28683">
            <a:extLst>
              <a:ext uri="{FF2B5EF4-FFF2-40B4-BE49-F238E27FC236}">
                <a16:creationId xmlns:a16="http://schemas.microsoft.com/office/drawing/2014/main" xmlns="" id="{9335BC4D-7FAF-4B78-9101-5467BE3339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265649"/>
              </p:ext>
            </p:extLst>
          </p:nvPr>
        </p:nvGraphicFramePr>
        <p:xfrm>
          <a:off x="595312" y="2996952"/>
          <a:ext cx="7452679" cy="648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58" name="Equation" r:id="rId35" imgW="4673520" imgH="406080" progId="Equation.DSMT4">
                  <p:embed/>
                </p:oleObj>
              </mc:Choice>
              <mc:Fallback>
                <p:oleObj name="Equation" r:id="rId35" imgW="467352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595312" y="2996952"/>
                        <a:ext cx="7452679" cy="648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5" name="Objeto 28684">
            <a:extLst>
              <a:ext uri="{FF2B5EF4-FFF2-40B4-BE49-F238E27FC236}">
                <a16:creationId xmlns:a16="http://schemas.microsoft.com/office/drawing/2014/main" xmlns="" id="{8275B556-BB19-4E88-91FF-E066392A2B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092300"/>
              </p:ext>
            </p:extLst>
          </p:nvPr>
        </p:nvGraphicFramePr>
        <p:xfrm>
          <a:off x="151539" y="3789040"/>
          <a:ext cx="7389813" cy="330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59" name="Equation" r:id="rId37" imgW="7391160" imgH="3301920" progId="Equation.DSMT4">
                  <p:embed/>
                </p:oleObj>
              </mc:Choice>
              <mc:Fallback>
                <p:oleObj name="Equation" r:id="rId37" imgW="7391160" imgH="3301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51539" y="3789040"/>
                        <a:ext cx="7389813" cy="330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6" name="Objeto 28685">
            <a:extLst>
              <a:ext uri="{FF2B5EF4-FFF2-40B4-BE49-F238E27FC236}">
                <a16:creationId xmlns:a16="http://schemas.microsoft.com/office/drawing/2014/main" xmlns="" id="{091FE742-A088-4A87-B9B9-CD36347B7C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6507234"/>
              </p:ext>
            </p:extLst>
          </p:nvPr>
        </p:nvGraphicFramePr>
        <p:xfrm>
          <a:off x="6732239" y="499895"/>
          <a:ext cx="2142251" cy="539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60" name="Equation" r:id="rId39" imgW="1714320" imgH="431640" progId="Equation.DSMT4">
                  <p:embed/>
                </p:oleObj>
              </mc:Choice>
              <mc:Fallback>
                <p:oleObj name="Equation" r:id="rId39" imgW="17143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6732239" y="499895"/>
                        <a:ext cx="2142251" cy="5395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7" name="Objeto 28686">
            <a:extLst>
              <a:ext uri="{FF2B5EF4-FFF2-40B4-BE49-F238E27FC236}">
                <a16:creationId xmlns:a16="http://schemas.microsoft.com/office/drawing/2014/main" xmlns="" id="{46236FCD-F647-4E34-A7F5-1A2AEC2E90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4849571"/>
              </p:ext>
            </p:extLst>
          </p:nvPr>
        </p:nvGraphicFramePr>
        <p:xfrm>
          <a:off x="4568156" y="764704"/>
          <a:ext cx="495300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61" name="Equation" r:id="rId41" imgW="495397" imgH="253089" progId="Equation.DSMT4">
                  <p:embed/>
                </p:oleObj>
              </mc:Choice>
              <mc:Fallback>
                <p:oleObj name="Equation" r:id="rId41" imgW="495397" imgH="25308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4568156" y="764704"/>
                        <a:ext cx="495300" cy="252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55360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xmlns="" id="{CC2EA013-1EF7-4D86-B059-FD73C8DC72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5043587"/>
              </p:ext>
            </p:extLst>
          </p:nvPr>
        </p:nvGraphicFramePr>
        <p:xfrm>
          <a:off x="1115616" y="593862"/>
          <a:ext cx="6674923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4" name="Equation" r:id="rId3" imgW="4089240" imgH="838080" progId="Equation.DSMT4">
                  <p:embed/>
                </p:oleObj>
              </mc:Choice>
              <mc:Fallback>
                <p:oleObj name="Equation" r:id="rId3" imgW="408924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5616" y="593862"/>
                        <a:ext cx="6674923" cy="1368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xmlns="" id="{056631F1-72B8-4ACE-80B6-56B4B133F6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930018"/>
              </p:ext>
            </p:extLst>
          </p:nvPr>
        </p:nvGraphicFramePr>
        <p:xfrm>
          <a:off x="857250" y="1189038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5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57250" y="1189038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70905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D18AEA0A-9AF4-40B8-A3B2-4124849DC96B}"/>
              </a:ext>
            </a:extLst>
          </p:cNvPr>
          <p:cNvCxnSpPr/>
          <p:nvPr/>
        </p:nvCxnSpPr>
        <p:spPr>
          <a:xfrm>
            <a:off x="2072209" y="1772816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xmlns="" id="{A0DE8083-37E0-49B7-91D2-1C947FE6AF74}"/>
              </a:ext>
            </a:extLst>
          </p:cNvPr>
          <p:cNvCxnSpPr/>
          <p:nvPr/>
        </p:nvCxnSpPr>
        <p:spPr>
          <a:xfrm>
            <a:off x="3198899" y="1772816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5ED4DE1E-7489-4618-8686-724FB962F4D3}"/>
              </a:ext>
            </a:extLst>
          </p:cNvPr>
          <p:cNvSpPr/>
          <p:nvPr/>
        </p:nvSpPr>
        <p:spPr>
          <a:xfrm>
            <a:off x="2058072" y="1412776"/>
            <a:ext cx="342719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de seta reta 83">
            <a:extLst>
              <a:ext uri="{FF2B5EF4-FFF2-40B4-BE49-F238E27FC236}">
                <a16:creationId xmlns:a16="http://schemas.microsoft.com/office/drawing/2014/main" xmlns="" id="{FFE25970-09DF-4702-867F-EBAA071695C1}"/>
              </a:ext>
            </a:extLst>
          </p:cNvPr>
          <p:cNvCxnSpPr/>
          <p:nvPr/>
        </p:nvCxnSpPr>
        <p:spPr>
          <a:xfrm>
            <a:off x="2058070" y="1142746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xmlns="" id="{85F19EDC-875D-488A-B6CA-CAF6D4E9BA22}"/>
              </a:ext>
            </a:extLst>
          </p:cNvPr>
          <p:cNvCxnSpPr>
            <a:cxnSpLocks/>
          </p:cNvCxnSpPr>
          <p:nvPr/>
        </p:nvCxnSpPr>
        <p:spPr>
          <a:xfrm>
            <a:off x="2039569" y="1142746"/>
            <a:ext cx="121506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90">
            <a:extLst>
              <a:ext uri="{FF2B5EF4-FFF2-40B4-BE49-F238E27FC236}">
                <a16:creationId xmlns:a16="http://schemas.microsoft.com/office/drawing/2014/main" xmlns="" id="{983103F6-BE86-41A0-82C7-C4BE3446724F}"/>
              </a:ext>
            </a:extLst>
          </p:cNvPr>
          <p:cNvCxnSpPr/>
          <p:nvPr/>
        </p:nvCxnSpPr>
        <p:spPr>
          <a:xfrm>
            <a:off x="2210470" y="1124744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91">
            <a:extLst>
              <a:ext uri="{FF2B5EF4-FFF2-40B4-BE49-F238E27FC236}">
                <a16:creationId xmlns:a16="http://schemas.microsoft.com/office/drawing/2014/main" xmlns="" id="{754AADCD-C659-4C4C-91CA-1F5F356AEF59}"/>
              </a:ext>
            </a:extLst>
          </p:cNvPr>
          <p:cNvCxnSpPr/>
          <p:nvPr/>
        </p:nvCxnSpPr>
        <p:spPr>
          <a:xfrm>
            <a:off x="2362870" y="1142746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92">
            <a:extLst>
              <a:ext uri="{FF2B5EF4-FFF2-40B4-BE49-F238E27FC236}">
                <a16:creationId xmlns:a16="http://schemas.microsoft.com/office/drawing/2014/main" xmlns="" id="{F1A9577B-8652-451B-948E-52E3152BF969}"/>
              </a:ext>
            </a:extLst>
          </p:cNvPr>
          <p:cNvCxnSpPr/>
          <p:nvPr/>
        </p:nvCxnSpPr>
        <p:spPr>
          <a:xfrm>
            <a:off x="2543624" y="1124744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93">
            <a:extLst>
              <a:ext uri="{FF2B5EF4-FFF2-40B4-BE49-F238E27FC236}">
                <a16:creationId xmlns:a16="http://schemas.microsoft.com/office/drawing/2014/main" xmlns="" id="{8E53BB2C-08B3-41A1-9669-7A3C8ECA234F}"/>
              </a:ext>
            </a:extLst>
          </p:cNvPr>
          <p:cNvCxnSpPr/>
          <p:nvPr/>
        </p:nvCxnSpPr>
        <p:spPr>
          <a:xfrm>
            <a:off x="2759648" y="1142746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95">
            <a:extLst>
              <a:ext uri="{FF2B5EF4-FFF2-40B4-BE49-F238E27FC236}">
                <a16:creationId xmlns:a16="http://schemas.microsoft.com/office/drawing/2014/main" xmlns="" id="{6D14E6CA-9F94-4C2C-B933-45178E2299DD}"/>
              </a:ext>
            </a:extLst>
          </p:cNvPr>
          <p:cNvCxnSpPr/>
          <p:nvPr/>
        </p:nvCxnSpPr>
        <p:spPr>
          <a:xfrm>
            <a:off x="4722368" y="1124744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96">
            <a:extLst>
              <a:ext uri="{FF2B5EF4-FFF2-40B4-BE49-F238E27FC236}">
                <a16:creationId xmlns:a16="http://schemas.microsoft.com/office/drawing/2014/main" xmlns="" id="{C8F91123-3760-4822-84B0-FCAB72692D48}"/>
              </a:ext>
            </a:extLst>
          </p:cNvPr>
          <p:cNvCxnSpPr/>
          <p:nvPr/>
        </p:nvCxnSpPr>
        <p:spPr>
          <a:xfrm>
            <a:off x="4893270" y="1142746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97">
            <a:extLst>
              <a:ext uri="{FF2B5EF4-FFF2-40B4-BE49-F238E27FC236}">
                <a16:creationId xmlns:a16="http://schemas.microsoft.com/office/drawing/2014/main" xmlns="" id="{5536203A-5C08-4CA6-B74E-EDE5906477FC}"/>
              </a:ext>
            </a:extLst>
          </p:cNvPr>
          <p:cNvCxnSpPr/>
          <p:nvPr/>
        </p:nvCxnSpPr>
        <p:spPr>
          <a:xfrm>
            <a:off x="5074024" y="1124744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98">
            <a:extLst>
              <a:ext uri="{FF2B5EF4-FFF2-40B4-BE49-F238E27FC236}">
                <a16:creationId xmlns:a16="http://schemas.microsoft.com/office/drawing/2014/main" xmlns="" id="{BD5C27D6-2581-48CD-9036-856F34BD3555}"/>
              </a:ext>
            </a:extLst>
          </p:cNvPr>
          <p:cNvCxnSpPr/>
          <p:nvPr/>
        </p:nvCxnSpPr>
        <p:spPr>
          <a:xfrm>
            <a:off x="5290048" y="1142746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101">
            <a:extLst>
              <a:ext uri="{FF2B5EF4-FFF2-40B4-BE49-F238E27FC236}">
                <a16:creationId xmlns:a16="http://schemas.microsoft.com/office/drawing/2014/main" xmlns="" id="{6157107E-376C-44E4-A3F1-09C225757DE0}"/>
              </a:ext>
            </a:extLst>
          </p:cNvPr>
          <p:cNvCxnSpPr/>
          <p:nvPr/>
        </p:nvCxnSpPr>
        <p:spPr>
          <a:xfrm>
            <a:off x="5442448" y="1124744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xmlns="" id="{22ED48CC-BD3D-4276-9170-BAB92C18F39C}"/>
              </a:ext>
            </a:extLst>
          </p:cNvPr>
          <p:cNvCxnSpPr>
            <a:cxnSpLocks/>
          </p:cNvCxnSpPr>
          <p:nvPr/>
        </p:nvCxnSpPr>
        <p:spPr>
          <a:xfrm>
            <a:off x="4335940" y="1105557"/>
            <a:ext cx="1106508" cy="191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rco 28">
            <a:extLst>
              <a:ext uri="{FF2B5EF4-FFF2-40B4-BE49-F238E27FC236}">
                <a16:creationId xmlns:a16="http://schemas.microsoft.com/office/drawing/2014/main" xmlns="" id="{A439C6CE-583C-4F62-B39F-6BB7358F2823}"/>
              </a:ext>
            </a:extLst>
          </p:cNvPr>
          <p:cNvSpPr/>
          <p:nvPr/>
        </p:nvSpPr>
        <p:spPr>
          <a:xfrm rot="12946336">
            <a:off x="1625175" y="1105409"/>
            <a:ext cx="1512168" cy="1296144"/>
          </a:xfrm>
          <a:prstGeom prst="arc">
            <a:avLst>
              <a:gd name="adj1" fmla="val 19576249"/>
              <a:gd name="adj2" fmla="val 0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0" name="Objeto 29">
            <a:extLst>
              <a:ext uri="{FF2B5EF4-FFF2-40B4-BE49-F238E27FC236}">
                <a16:creationId xmlns:a16="http://schemas.microsoft.com/office/drawing/2014/main" xmlns="" id="{4EEDB2B7-27F8-4CF8-BE2F-0C09AB7AC4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226079"/>
              </p:ext>
            </p:extLst>
          </p:nvPr>
        </p:nvGraphicFramePr>
        <p:xfrm>
          <a:off x="323528" y="1297012"/>
          <a:ext cx="1310339" cy="302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96" name="Equation" r:id="rId3" imgW="1104840" imgH="253800" progId="Equation.DSMT4">
                  <p:embed/>
                </p:oleObj>
              </mc:Choice>
              <mc:Fallback>
                <p:oleObj name="Equation" r:id="rId3" imgW="11048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1297012"/>
                        <a:ext cx="1310339" cy="302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Conector de Seta Reta 40">
            <a:extLst>
              <a:ext uri="{FF2B5EF4-FFF2-40B4-BE49-F238E27FC236}">
                <a16:creationId xmlns:a16="http://schemas.microsoft.com/office/drawing/2014/main" xmlns="" id="{DEAE5801-587B-441E-A6E7-8E37DD12F1FD}"/>
              </a:ext>
            </a:extLst>
          </p:cNvPr>
          <p:cNvCxnSpPr>
            <a:cxnSpLocks/>
          </p:cNvCxnSpPr>
          <p:nvPr/>
        </p:nvCxnSpPr>
        <p:spPr>
          <a:xfrm flipV="1">
            <a:off x="5442448" y="817773"/>
            <a:ext cx="0" cy="739019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to 31">
            <a:extLst>
              <a:ext uri="{FF2B5EF4-FFF2-40B4-BE49-F238E27FC236}">
                <a16:creationId xmlns:a16="http://schemas.microsoft.com/office/drawing/2014/main" xmlns="" id="{3808B967-658F-407B-B357-9B9C793389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622273"/>
              </p:ext>
            </p:extLst>
          </p:nvPr>
        </p:nvGraphicFramePr>
        <p:xfrm>
          <a:off x="5514207" y="439848"/>
          <a:ext cx="425945" cy="539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97" name="Equation" r:id="rId5" imgW="190440" imgH="241200" progId="Equation.DSMT4">
                  <p:embed/>
                </p:oleObj>
              </mc:Choice>
              <mc:Fallback>
                <p:oleObj name="Equation" r:id="rId5" imgW="1904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14207" y="439848"/>
                        <a:ext cx="425945" cy="5395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Elipse 33">
            <a:extLst>
              <a:ext uri="{FF2B5EF4-FFF2-40B4-BE49-F238E27FC236}">
                <a16:creationId xmlns:a16="http://schemas.microsoft.com/office/drawing/2014/main" xmlns="" id="{E3A82065-B546-4CF1-A1F6-8A3BBC80F83B}"/>
              </a:ext>
            </a:extLst>
          </p:cNvPr>
          <p:cNvSpPr/>
          <p:nvPr/>
        </p:nvSpPr>
        <p:spPr>
          <a:xfrm>
            <a:off x="5370440" y="1484784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xmlns="" id="{213C3CF3-7ECF-48AD-A4A9-F5C0DAC45E7A}"/>
              </a:ext>
            </a:extLst>
          </p:cNvPr>
          <p:cNvSpPr/>
          <p:nvPr/>
        </p:nvSpPr>
        <p:spPr>
          <a:xfrm>
            <a:off x="1986070" y="1454706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xmlns="" id="{4348D688-CCA8-4CBD-A4E3-AD9E511A6D9C}"/>
              </a:ext>
            </a:extLst>
          </p:cNvPr>
          <p:cNvSpPr/>
          <p:nvPr/>
        </p:nvSpPr>
        <p:spPr>
          <a:xfrm>
            <a:off x="2562144" y="1451244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xmlns="" id="{32F714EB-8F23-404D-A6B0-BDD5AFB65C46}"/>
              </a:ext>
            </a:extLst>
          </p:cNvPr>
          <p:cNvSpPr/>
          <p:nvPr/>
        </p:nvSpPr>
        <p:spPr>
          <a:xfrm>
            <a:off x="4788040" y="1434575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0" name="Conector de seta reta 93">
            <a:extLst>
              <a:ext uri="{FF2B5EF4-FFF2-40B4-BE49-F238E27FC236}">
                <a16:creationId xmlns:a16="http://schemas.microsoft.com/office/drawing/2014/main" xmlns="" id="{555680AB-EB2C-4A4C-A9B7-39B6E1C5A6F8}"/>
              </a:ext>
            </a:extLst>
          </p:cNvPr>
          <p:cNvCxnSpPr/>
          <p:nvPr/>
        </p:nvCxnSpPr>
        <p:spPr>
          <a:xfrm>
            <a:off x="2912048" y="1124744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93">
            <a:extLst>
              <a:ext uri="{FF2B5EF4-FFF2-40B4-BE49-F238E27FC236}">
                <a16:creationId xmlns:a16="http://schemas.microsoft.com/office/drawing/2014/main" xmlns="" id="{E90C08F2-487D-4F33-95D1-46D37F4A8961}"/>
              </a:ext>
            </a:extLst>
          </p:cNvPr>
          <p:cNvCxnSpPr/>
          <p:nvPr/>
        </p:nvCxnSpPr>
        <p:spPr>
          <a:xfrm>
            <a:off x="3066184" y="1124744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93">
            <a:extLst>
              <a:ext uri="{FF2B5EF4-FFF2-40B4-BE49-F238E27FC236}">
                <a16:creationId xmlns:a16="http://schemas.microsoft.com/office/drawing/2014/main" xmlns="" id="{E32DD8E4-EA29-4037-8E22-0239591D060F}"/>
              </a:ext>
            </a:extLst>
          </p:cNvPr>
          <p:cNvCxnSpPr/>
          <p:nvPr/>
        </p:nvCxnSpPr>
        <p:spPr>
          <a:xfrm>
            <a:off x="3210200" y="1124744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de Seta Reta 59">
            <a:extLst>
              <a:ext uri="{FF2B5EF4-FFF2-40B4-BE49-F238E27FC236}">
                <a16:creationId xmlns:a16="http://schemas.microsoft.com/office/drawing/2014/main" xmlns="" id="{ED3B7322-6DC8-4F73-999F-1899E0D28F5B}"/>
              </a:ext>
            </a:extLst>
          </p:cNvPr>
          <p:cNvCxnSpPr/>
          <p:nvPr/>
        </p:nvCxnSpPr>
        <p:spPr>
          <a:xfrm>
            <a:off x="2072209" y="2492896"/>
            <a:ext cx="112669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Objeto 43">
            <a:extLst>
              <a:ext uri="{FF2B5EF4-FFF2-40B4-BE49-F238E27FC236}">
                <a16:creationId xmlns:a16="http://schemas.microsoft.com/office/drawing/2014/main" xmlns="" id="{0965E7E6-5922-4568-95A7-463B7C0A1F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568286"/>
              </p:ext>
            </p:extLst>
          </p:nvPr>
        </p:nvGraphicFramePr>
        <p:xfrm>
          <a:off x="2601913" y="2584450"/>
          <a:ext cx="1270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98" name="Equation" r:id="rId7" imgW="126720" imgH="139680" progId="Equation.DSMT4">
                  <p:embed/>
                </p:oleObj>
              </mc:Choice>
              <mc:Fallback>
                <p:oleObj name="Equation" r:id="rId7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01913" y="2584450"/>
                        <a:ext cx="127000" cy="13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xmlns="" id="{597FDDF9-5E9F-4048-AD01-A1CE04761C93}"/>
              </a:ext>
            </a:extLst>
          </p:cNvPr>
          <p:cNvCxnSpPr/>
          <p:nvPr/>
        </p:nvCxnSpPr>
        <p:spPr>
          <a:xfrm>
            <a:off x="2634136" y="1772816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de Seta Reta 28672">
            <a:extLst>
              <a:ext uri="{FF2B5EF4-FFF2-40B4-BE49-F238E27FC236}">
                <a16:creationId xmlns:a16="http://schemas.microsoft.com/office/drawing/2014/main" xmlns="" id="{2CC1BCA8-6B8D-4E0C-B0BA-D158A3B644D0}"/>
              </a:ext>
            </a:extLst>
          </p:cNvPr>
          <p:cNvCxnSpPr/>
          <p:nvPr/>
        </p:nvCxnSpPr>
        <p:spPr>
          <a:xfrm>
            <a:off x="2058070" y="1988840"/>
            <a:ext cx="5466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de Seta Reta 66">
            <a:extLst>
              <a:ext uri="{FF2B5EF4-FFF2-40B4-BE49-F238E27FC236}">
                <a16:creationId xmlns:a16="http://schemas.microsoft.com/office/drawing/2014/main" xmlns="" id="{7F108DD5-4C6B-4E46-8D5D-3F3DD6DECBAD}"/>
              </a:ext>
            </a:extLst>
          </p:cNvPr>
          <p:cNvCxnSpPr/>
          <p:nvPr/>
        </p:nvCxnSpPr>
        <p:spPr>
          <a:xfrm>
            <a:off x="2663503" y="1988840"/>
            <a:ext cx="5466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" name="Objeto 47">
            <a:extLst>
              <a:ext uri="{FF2B5EF4-FFF2-40B4-BE49-F238E27FC236}">
                <a16:creationId xmlns:a16="http://schemas.microsoft.com/office/drawing/2014/main" xmlns="" id="{D5030D14-17C6-4070-BC38-702FBCE3D7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336715"/>
              </p:ext>
            </p:extLst>
          </p:nvPr>
        </p:nvGraphicFramePr>
        <p:xfrm>
          <a:off x="2284413" y="2063750"/>
          <a:ext cx="152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99" name="Equation" r:id="rId9" imgW="152280" imgH="393480" progId="Equation.DSMT4">
                  <p:embed/>
                </p:oleObj>
              </mc:Choice>
              <mc:Fallback>
                <p:oleObj name="Equation" r:id="rId9" imgW="152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84413" y="2063750"/>
                        <a:ext cx="1524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to 48">
            <a:extLst>
              <a:ext uri="{FF2B5EF4-FFF2-40B4-BE49-F238E27FC236}">
                <a16:creationId xmlns:a16="http://schemas.microsoft.com/office/drawing/2014/main" xmlns="" id="{56FFE744-EC45-4780-B846-0EBBF951CE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299148"/>
              </p:ext>
            </p:extLst>
          </p:nvPr>
        </p:nvGraphicFramePr>
        <p:xfrm>
          <a:off x="2830513" y="2063750"/>
          <a:ext cx="152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00" name="Equation" r:id="rId11" imgW="152280" imgH="393480" progId="Equation.DSMT4">
                  <p:embed/>
                </p:oleObj>
              </mc:Choice>
              <mc:Fallback>
                <p:oleObj name="Equation" r:id="rId11" imgW="152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830513" y="2063750"/>
                        <a:ext cx="1524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to 49">
            <a:extLst>
              <a:ext uri="{FF2B5EF4-FFF2-40B4-BE49-F238E27FC236}">
                <a16:creationId xmlns:a16="http://schemas.microsoft.com/office/drawing/2014/main" xmlns="" id="{50947E72-E79D-44B9-A350-E596EDC8B3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919777"/>
              </p:ext>
            </p:extLst>
          </p:nvPr>
        </p:nvGraphicFramePr>
        <p:xfrm>
          <a:off x="1758630" y="1412776"/>
          <a:ext cx="1651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01" name="Equation" r:id="rId13" imgW="164880" imgH="164880" progId="Equation.DSMT4">
                  <p:embed/>
                </p:oleObj>
              </mc:Choice>
              <mc:Fallback>
                <p:oleObj name="Equation" r:id="rId13" imgW="1648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758630" y="1412776"/>
                        <a:ext cx="1651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6" name="Conector de seta reta 95">
            <a:extLst>
              <a:ext uri="{FF2B5EF4-FFF2-40B4-BE49-F238E27FC236}">
                <a16:creationId xmlns:a16="http://schemas.microsoft.com/office/drawing/2014/main" xmlns="" id="{5D624344-D42D-475F-B53A-78EDEFBE804E}"/>
              </a:ext>
            </a:extLst>
          </p:cNvPr>
          <p:cNvCxnSpPr/>
          <p:nvPr/>
        </p:nvCxnSpPr>
        <p:spPr>
          <a:xfrm>
            <a:off x="4541614" y="1105557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de seta reta 95">
            <a:extLst>
              <a:ext uri="{FF2B5EF4-FFF2-40B4-BE49-F238E27FC236}">
                <a16:creationId xmlns:a16="http://schemas.microsoft.com/office/drawing/2014/main" xmlns="" id="{B3374E48-52D9-4F6A-8E3B-C475BF58ADAB}"/>
              </a:ext>
            </a:extLst>
          </p:cNvPr>
          <p:cNvCxnSpPr/>
          <p:nvPr/>
        </p:nvCxnSpPr>
        <p:spPr>
          <a:xfrm>
            <a:off x="4324183" y="1110215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Elipse 57">
            <a:extLst>
              <a:ext uri="{FF2B5EF4-FFF2-40B4-BE49-F238E27FC236}">
                <a16:creationId xmlns:a16="http://schemas.microsoft.com/office/drawing/2014/main" xmlns="" id="{483FB024-488E-4284-8BDC-7F216D3E55E8}"/>
              </a:ext>
            </a:extLst>
          </p:cNvPr>
          <p:cNvSpPr/>
          <p:nvPr/>
        </p:nvSpPr>
        <p:spPr>
          <a:xfrm>
            <a:off x="4236396" y="1439281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9" name="Objeto 58">
            <a:extLst>
              <a:ext uri="{FF2B5EF4-FFF2-40B4-BE49-F238E27FC236}">
                <a16:creationId xmlns:a16="http://schemas.microsoft.com/office/drawing/2014/main" xmlns="" id="{67855F6D-A815-4747-933F-70C846F6F2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04484"/>
              </p:ext>
            </p:extLst>
          </p:nvPr>
        </p:nvGraphicFramePr>
        <p:xfrm>
          <a:off x="4059560" y="1412776"/>
          <a:ext cx="1524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02" name="Equation" r:id="rId15" imgW="152280" imgH="177480" progId="Equation.DSMT4">
                  <p:embed/>
                </p:oleObj>
              </mc:Choice>
              <mc:Fallback>
                <p:oleObj name="Equation" r:id="rId15" imgW="152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059560" y="1412776"/>
                        <a:ext cx="1524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to 68">
            <a:extLst>
              <a:ext uri="{FF2B5EF4-FFF2-40B4-BE49-F238E27FC236}">
                <a16:creationId xmlns:a16="http://schemas.microsoft.com/office/drawing/2014/main" xmlns="" id="{43BC6585-2F36-4E97-A99D-034C025134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08993"/>
              </p:ext>
            </p:extLst>
          </p:nvPr>
        </p:nvGraphicFramePr>
        <p:xfrm>
          <a:off x="2392363" y="1423988"/>
          <a:ext cx="1524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03" name="Equation" r:id="rId17" imgW="152280" imgH="164880" progId="Equation.DSMT4">
                  <p:embed/>
                </p:oleObj>
              </mc:Choice>
              <mc:Fallback>
                <p:oleObj name="Equation" r:id="rId17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392363" y="1423988"/>
                        <a:ext cx="1524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to 72">
            <a:extLst>
              <a:ext uri="{FF2B5EF4-FFF2-40B4-BE49-F238E27FC236}">
                <a16:creationId xmlns:a16="http://schemas.microsoft.com/office/drawing/2014/main" xmlns="" id="{220106DB-6DD4-4CEA-9889-888FAB21BE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243287"/>
              </p:ext>
            </p:extLst>
          </p:nvPr>
        </p:nvGraphicFramePr>
        <p:xfrm>
          <a:off x="4616450" y="1412776"/>
          <a:ext cx="1651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04" name="Equation" r:id="rId19" imgW="164880" imgH="164880" progId="Equation.DSMT4">
                  <p:embed/>
                </p:oleObj>
              </mc:Choice>
              <mc:Fallback>
                <p:oleObj name="Equation" r:id="rId19" imgW="1648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616450" y="1412776"/>
                        <a:ext cx="1651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to 73">
            <a:extLst>
              <a:ext uri="{FF2B5EF4-FFF2-40B4-BE49-F238E27FC236}">
                <a16:creationId xmlns:a16="http://schemas.microsoft.com/office/drawing/2014/main" xmlns="" id="{B091B9F4-1E2E-44B4-92D7-5B453C08FB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20961"/>
              </p:ext>
            </p:extLst>
          </p:nvPr>
        </p:nvGraphicFramePr>
        <p:xfrm>
          <a:off x="5591175" y="1447800"/>
          <a:ext cx="1524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05" name="Equation" r:id="rId21" imgW="152280" imgH="164880" progId="Equation.DSMT4">
                  <p:embed/>
                </p:oleObj>
              </mc:Choice>
              <mc:Fallback>
                <p:oleObj name="Equation" r:id="rId21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591175" y="1447800"/>
                        <a:ext cx="1524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to 75">
            <a:extLst>
              <a:ext uri="{FF2B5EF4-FFF2-40B4-BE49-F238E27FC236}">
                <a16:creationId xmlns:a16="http://schemas.microsoft.com/office/drawing/2014/main" xmlns="" id="{46236FCD-F647-4E34-A7F5-1A2AEC2E90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0275274"/>
              </p:ext>
            </p:extLst>
          </p:nvPr>
        </p:nvGraphicFramePr>
        <p:xfrm>
          <a:off x="4568156" y="764704"/>
          <a:ext cx="495300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06" name="Equation" r:id="rId23" imgW="495397" imgH="253089" progId="Equation.DSMT4">
                  <p:embed/>
                </p:oleObj>
              </mc:Choice>
              <mc:Fallback>
                <p:oleObj name="Equation" r:id="rId23" imgW="495397" imgH="25308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568156" y="764704"/>
                        <a:ext cx="495300" cy="252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ângulo 5"/>
          <p:cNvSpPr/>
          <p:nvPr/>
        </p:nvSpPr>
        <p:spPr>
          <a:xfrm>
            <a:off x="3275856" y="404664"/>
            <a:ext cx="3161999" cy="1763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9" name="Conector de Seta Reta 53">
            <a:extLst>
              <a:ext uri="{FF2B5EF4-FFF2-40B4-BE49-F238E27FC236}">
                <a16:creationId xmlns:a16="http://schemas.microsoft.com/office/drawing/2014/main" xmlns="" id="{68F03707-DB3F-451E-862C-9AF8E07E949B}"/>
              </a:ext>
            </a:extLst>
          </p:cNvPr>
          <p:cNvCxnSpPr>
            <a:cxnSpLocks/>
          </p:cNvCxnSpPr>
          <p:nvPr/>
        </p:nvCxnSpPr>
        <p:spPr>
          <a:xfrm>
            <a:off x="3480848" y="1354073"/>
            <a:ext cx="0" cy="369876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1975008"/>
              </p:ext>
            </p:extLst>
          </p:nvPr>
        </p:nvGraphicFramePr>
        <p:xfrm>
          <a:off x="3547368" y="1354138"/>
          <a:ext cx="736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07" name="Equation" r:id="rId25" imgW="368280" imgH="177480" progId="Equation.DSMT4">
                  <p:embed/>
                </p:oleObj>
              </mc:Choice>
              <mc:Fallback>
                <p:oleObj name="Equation" r:id="rId25" imgW="368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3547368" y="1354138"/>
                        <a:ext cx="7366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Elipse 76">
            <a:extLst>
              <a:ext uri="{FF2B5EF4-FFF2-40B4-BE49-F238E27FC236}">
                <a16:creationId xmlns:a16="http://schemas.microsoft.com/office/drawing/2014/main" xmlns="" id="{4348D688-CCA8-4CBD-A4E3-AD9E511A6D9C}"/>
              </a:ext>
            </a:extLst>
          </p:cNvPr>
          <p:cNvSpPr/>
          <p:nvPr/>
        </p:nvSpPr>
        <p:spPr>
          <a:xfrm>
            <a:off x="3203864" y="1438165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595109"/>
              </p:ext>
            </p:extLst>
          </p:nvPr>
        </p:nvGraphicFramePr>
        <p:xfrm>
          <a:off x="2985634" y="1427623"/>
          <a:ext cx="1905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08" name="Equation" r:id="rId27" imgW="190440" imgH="164880" progId="Equation.DSMT4">
                  <p:embed/>
                </p:oleObj>
              </mc:Choice>
              <mc:Fallback>
                <p:oleObj name="Equation" r:id="rId27" imgW="1904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2985634" y="1427623"/>
                        <a:ext cx="1905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Arco 77"/>
          <p:cNvSpPr/>
          <p:nvPr/>
        </p:nvSpPr>
        <p:spPr>
          <a:xfrm rot="2091601">
            <a:off x="3874703" y="1299948"/>
            <a:ext cx="464725" cy="729550"/>
          </a:xfrm>
          <a:prstGeom prst="arc">
            <a:avLst/>
          </a:prstGeom>
          <a:ln>
            <a:solidFill>
              <a:srgbClr val="00B05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9" name="Objeto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748588"/>
              </p:ext>
            </p:extLst>
          </p:nvPr>
        </p:nvGraphicFramePr>
        <p:xfrm>
          <a:off x="4424040" y="1412776"/>
          <a:ext cx="5080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09" name="Equation" r:id="rId29" imgW="507960" imgH="228600" progId="Equation.DSMT4">
                  <p:embed/>
                </p:oleObj>
              </mc:Choice>
              <mc:Fallback>
                <p:oleObj name="Equation" r:id="rId29" imgW="5079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4424040" y="1412776"/>
                        <a:ext cx="5080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1" name="Conector de Seta Reta 53">
            <a:extLst>
              <a:ext uri="{FF2B5EF4-FFF2-40B4-BE49-F238E27FC236}">
                <a16:creationId xmlns:a16="http://schemas.microsoft.com/office/drawing/2014/main" xmlns="" id="{68F03707-DB3F-451E-862C-9AF8E07E949B}"/>
              </a:ext>
            </a:extLst>
          </p:cNvPr>
          <p:cNvCxnSpPr>
            <a:cxnSpLocks/>
          </p:cNvCxnSpPr>
          <p:nvPr/>
        </p:nvCxnSpPr>
        <p:spPr>
          <a:xfrm flipH="1">
            <a:off x="2634136" y="817773"/>
            <a:ext cx="1418" cy="63241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541232"/>
              </p:ext>
            </p:extLst>
          </p:nvPr>
        </p:nvGraphicFramePr>
        <p:xfrm>
          <a:off x="851570" y="386036"/>
          <a:ext cx="2413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10" name="Equation" r:id="rId31" imgW="2412720" imgH="469800" progId="Equation.DSMT4">
                  <p:embed/>
                </p:oleObj>
              </mc:Choice>
              <mc:Fallback>
                <p:oleObj name="Equation" r:id="rId31" imgW="24127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851570" y="386036"/>
                        <a:ext cx="24130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to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338908"/>
              </p:ext>
            </p:extLst>
          </p:nvPr>
        </p:nvGraphicFramePr>
        <p:xfrm>
          <a:off x="726996" y="3212976"/>
          <a:ext cx="6980276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11" name="Equation" r:id="rId33" imgW="3581280" imgH="406080" progId="Equation.DSMT4">
                  <p:embed/>
                </p:oleObj>
              </mc:Choice>
              <mc:Fallback>
                <p:oleObj name="Equation" r:id="rId33" imgW="358128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726996" y="3212976"/>
                        <a:ext cx="6980276" cy="792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Objeto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6944957"/>
              </p:ext>
            </p:extLst>
          </p:nvPr>
        </p:nvGraphicFramePr>
        <p:xfrm>
          <a:off x="4591658" y="351048"/>
          <a:ext cx="3692393" cy="743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12" name="Equation" r:id="rId35" imgW="1828800" imgH="368280" progId="Equation.DSMT4">
                  <p:embed/>
                </p:oleObj>
              </mc:Choice>
              <mc:Fallback>
                <p:oleObj name="Equation" r:id="rId35" imgW="182880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4591658" y="351048"/>
                        <a:ext cx="3692393" cy="7436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to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675819"/>
              </p:ext>
            </p:extLst>
          </p:nvPr>
        </p:nvGraphicFramePr>
        <p:xfrm>
          <a:off x="921499" y="4509120"/>
          <a:ext cx="7657331" cy="1872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13" name="Equation" r:id="rId37" imgW="5194080" imgH="1269720" progId="Equation.DSMT4">
                  <p:embed/>
                </p:oleObj>
              </mc:Choice>
              <mc:Fallback>
                <p:oleObj name="Equation" r:id="rId37" imgW="5194080" imgH="1269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921499" y="4509120"/>
                        <a:ext cx="7657331" cy="1872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7661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xmlns="" id="{D18AEA0A-9AF4-40B8-A3B2-4124849DC96B}"/>
              </a:ext>
            </a:extLst>
          </p:cNvPr>
          <p:cNvCxnSpPr/>
          <p:nvPr/>
        </p:nvCxnSpPr>
        <p:spPr>
          <a:xfrm>
            <a:off x="2072209" y="1772816"/>
            <a:ext cx="0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>
            <a:extLst>
              <a:ext uri="{FF2B5EF4-FFF2-40B4-BE49-F238E27FC236}">
                <a16:creationId xmlns:a16="http://schemas.microsoft.com/office/drawing/2014/main" xmlns="" id="{A0DE8083-37E0-49B7-91D2-1C947FE6AF74}"/>
              </a:ext>
            </a:extLst>
          </p:cNvPr>
          <p:cNvCxnSpPr/>
          <p:nvPr/>
        </p:nvCxnSpPr>
        <p:spPr>
          <a:xfrm>
            <a:off x="3198899" y="1772816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 46">
            <a:extLst>
              <a:ext uri="{FF2B5EF4-FFF2-40B4-BE49-F238E27FC236}">
                <a16:creationId xmlns:a16="http://schemas.microsoft.com/office/drawing/2014/main" xmlns="" id="{5ED4DE1E-7489-4618-8686-724FB962F4D3}"/>
              </a:ext>
            </a:extLst>
          </p:cNvPr>
          <p:cNvSpPr/>
          <p:nvPr/>
        </p:nvSpPr>
        <p:spPr>
          <a:xfrm>
            <a:off x="2058072" y="1412776"/>
            <a:ext cx="342719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8" name="Conector de seta reta 83">
            <a:extLst>
              <a:ext uri="{FF2B5EF4-FFF2-40B4-BE49-F238E27FC236}">
                <a16:creationId xmlns:a16="http://schemas.microsoft.com/office/drawing/2014/main" xmlns="" id="{FFE25970-09DF-4702-867F-EBAA071695C1}"/>
              </a:ext>
            </a:extLst>
          </p:cNvPr>
          <p:cNvCxnSpPr/>
          <p:nvPr/>
        </p:nvCxnSpPr>
        <p:spPr>
          <a:xfrm>
            <a:off x="2058070" y="1142746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>
            <a:extLst>
              <a:ext uri="{FF2B5EF4-FFF2-40B4-BE49-F238E27FC236}">
                <a16:creationId xmlns:a16="http://schemas.microsoft.com/office/drawing/2014/main" xmlns="" id="{85F19EDC-875D-488A-B6CA-CAF6D4E9BA22}"/>
              </a:ext>
            </a:extLst>
          </p:cNvPr>
          <p:cNvCxnSpPr>
            <a:cxnSpLocks/>
          </p:cNvCxnSpPr>
          <p:nvPr/>
        </p:nvCxnSpPr>
        <p:spPr>
          <a:xfrm>
            <a:off x="2039569" y="1142746"/>
            <a:ext cx="121506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de seta reta 90">
            <a:extLst>
              <a:ext uri="{FF2B5EF4-FFF2-40B4-BE49-F238E27FC236}">
                <a16:creationId xmlns:a16="http://schemas.microsoft.com/office/drawing/2014/main" xmlns="" id="{983103F6-BE86-41A0-82C7-C4BE3446724F}"/>
              </a:ext>
            </a:extLst>
          </p:cNvPr>
          <p:cNvCxnSpPr/>
          <p:nvPr/>
        </p:nvCxnSpPr>
        <p:spPr>
          <a:xfrm>
            <a:off x="2210470" y="1124744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91">
            <a:extLst>
              <a:ext uri="{FF2B5EF4-FFF2-40B4-BE49-F238E27FC236}">
                <a16:creationId xmlns:a16="http://schemas.microsoft.com/office/drawing/2014/main" xmlns="" id="{754AADCD-C659-4C4C-91CA-1F5F356AEF59}"/>
              </a:ext>
            </a:extLst>
          </p:cNvPr>
          <p:cNvCxnSpPr/>
          <p:nvPr/>
        </p:nvCxnSpPr>
        <p:spPr>
          <a:xfrm>
            <a:off x="2362870" y="1142746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de seta reta 92">
            <a:extLst>
              <a:ext uri="{FF2B5EF4-FFF2-40B4-BE49-F238E27FC236}">
                <a16:creationId xmlns:a16="http://schemas.microsoft.com/office/drawing/2014/main" xmlns="" id="{F1A9577B-8652-451B-948E-52E3152BF969}"/>
              </a:ext>
            </a:extLst>
          </p:cNvPr>
          <p:cNvCxnSpPr/>
          <p:nvPr/>
        </p:nvCxnSpPr>
        <p:spPr>
          <a:xfrm>
            <a:off x="2543624" y="1124744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de seta reta 93">
            <a:extLst>
              <a:ext uri="{FF2B5EF4-FFF2-40B4-BE49-F238E27FC236}">
                <a16:creationId xmlns:a16="http://schemas.microsoft.com/office/drawing/2014/main" xmlns="" id="{8E53BB2C-08B3-41A1-9669-7A3C8ECA234F}"/>
              </a:ext>
            </a:extLst>
          </p:cNvPr>
          <p:cNvCxnSpPr/>
          <p:nvPr/>
        </p:nvCxnSpPr>
        <p:spPr>
          <a:xfrm>
            <a:off x="2759648" y="1142746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95">
            <a:extLst>
              <a:ext uri="{FF2B5EF4-FFF2-40B4-BE49-F238E27FC236}">
                <a16:creationId xmlns:a16="http://schemas.microsoft.com/office/drawing/2014/main" xmlns="" id="{6D14E6CA-9F94-4C2C-B933-45178E2299DD}"/>
              </a:ext>
            </a:extLst>
          </p:cNvPr>
          <p:cNvCxnSpPr/>
          <p:nvPr/>
        </p:nvCxnSpPr>
        <p:spPr>
          <a:xfrm>
            <a:off x="4722368" y="1124744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de seta reta 96">
            <a:extLst>
              <a:ext uri="{FF2B5EF4-FFF2-40B4-BE49-F238E27FC236}">
                <a16:creationId xmlns:a16="http://schemas.microsoft.com/office/drawing/2014/main" xmlns="" id="{C8F91123-3760-4822-84B0-FCAB72692D48}"/>
              </a:ext>
            </a:extLst>
          </p:cNvPr>
          <p:cNvCxnSpPr/>
          <p:nvPr/>
        </p:nvCxnSpPr>
        <p:spPr>
          <a:xfrm>
            <a:off x="4893270" y="1142746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97">
            <a:extLst>
              <a:ext uri="{FF2B5EF4-FFF2-40B4-BE49-F238E27FC236}">
                <a16:creationId xmlns:a16="http://schemas.microsoft.com/office/drawing/2014/main" xmlns="" id="{5536203A-5C08-4CA6-B74E-EDE5906477FC}"/>
              </a:ext>
            </a:extLst>
          </p:cNvPr>
          <p:cNvCxnSpPr/>
          <p:nvPr/>
        </p:nvCxnSpPr>
        <p:spPr>
          <a:xfrm>
            <a:off x="5074024" y="1124744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de seta reta 98">
            <a:extLst>
              <a:ext uri="{FF2B5EF4-FFF2-40B4-BE49-F238E27FC236}">
                <a16:creationId xmlns:a16="http://schemas.microsoft.com/office/drawing/2014/main" xmlns="" id="{BD5C27D6-2581-48CD-9036-856F34BD3555}"/>
              </a:ext>
            </a:extLst>
          </p:cNvPr>
          <p:cNvCxnSpPr/>
          <p:nvPr/>
        </p:nvCxnSpPr>
        <p:spPr>
          <a:xfrm>
            <a:off x="5290048" y="1142746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de seta reta 101">
            <a:extLst>
              <a:ext uri="{FF2B5EF4-FFF2-40B4-BE49-F238E27FC236}">
                <a16:creationId xmlns:a16="http://schemas.microsoft.com/office/drawing/2014/main" xmlns="" id="{6157107E-376C-44E4-A3F1-09C225757DE0}"/>
              </a:ext>
            </a:extLst>
          </p:cNvPr>
          <p:cNvCxnSpPr/>
          <p:nvPr/>
        </p:nvCxnSpPr>
        <p:spPr>
          <a:xfrm>
            <a:off x="5442448" y="1124744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Objeto 58">
            <a:extLst>
              <a:ext uri="{FF2B5EF4-FFF2-40B4-BE49-F238E27FC236}">
                <a16:creationId xmlns:a16="http://schemas.microsoft.com/office/drawing/2014/main" xmlns="" id="{5F0FD08B-BCF8-4C4D-9789-7B17437CE4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130787"/>
              </p:ext>
            </p:extLst>
          </p:nvPr>
        </p:nvGraphicFramePr>
        <p:xfrm>
          <a:off x="2314494" y="690773"/>
          <a:ext cx="4953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81" name="Equation" r:id="rId3" imgW="495000" imgH="253800" progId="Equation.DSMT4">
                  <p:embed/>
                </p:oleObj>
              </mc:Choice>
              <mc:Fallback>
                <p:oleObj name="Equation" r:id="rId3" imgW="4950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14494" y="690773"/>
                        <a:ext cx="4953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0" name="Conector reto 59">
            <a:extLst>
              <a:ext uri="{FF2B5EF4-FFF2-40B4-BE49-F238E27FC236}">
                <a16:creationId xmlns:a16="http://schemas.microsoft.com/office/drawing/2014/main" xmlns="" id="{22ED48CC-BD3D-4276-9170-BAB92C18F39C}"/>
              </a:ext>
            </a:extLst>
          </p:cNvPr>
          <p:cNvCxnSpPr>
            <a:cxnSpLocks/>
          </p:cNvCxnSpPr>
          <p:nvPr/>
        </p:nvCxnSpPr>
        <p:spPr>
          <a:xfrm>
            <a:off x="4335940" y="1105557"/>
            <a:ext cx="1106508" cy="191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de Seta Reta 31">
            <a:extLst>
              <a:ext uri="{FF2B5EF4-FFF2-40B4-BE49-F238E27FC236}">
                <a16:creationId xmlns:a16="http://schemas.microsoft.com/office/drawing/2014/main" xmlns="" id="{DDEEFC4D-663D-48A3-8B79-73CF7714A054}"/>
              </a:ext>
            </a:extLst>
          </p:cNvPr>
          <p:cNvCxnSpPr>
            <a:cxnSpLocks/>
          </p:cNvCxnSpPr>
          <p:nvPr/>
        </p:nvCxnSpPr>
        <p:spPr>
          <a:xfrm flipV="1">
            <a:off x="3210200" y="798438"/>
            <a:ext cx="0" cy="739019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4" name="Objeto 63">
            <a:extLst>
              <a:ext uri="{FF2B5EF4-FFF2-40B4-BE49-F238E27FC236}">
                <a16:creationId xmlns:a16="http://schemas.microsoft.com/office/drawing/2014/main" xmlns="" id="{CA8E122B-BFE3-4C80-AB79-D359E49026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267531"/>
              </p:ext>
            </p:extLst>
          </p:nvPr>
        </p:nvGraphicFramePr>
        <p:xfrm>
          <a:off x="3037384" y="369065"/>
          <a:ext cx="454496" cy="575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82" name="Equation" r:id="rId5" imgW="190440" imgH="241200" progId="Equation.DSMT4">
                  <p:embed/>
                </p:oleObj>
              </mc:Choice>
              <mc:Fallback>
                <p:oleObj name="Equation" r:id="rId5" imgW="1904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37384" y="369065"/>
                        <a:ext cx="454496" cy="575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Arco 64">
            <a:extLst>
              <a:ext uri="{FF2B5EF4-FFF2-40B4-BE49-F238E27FC236}">
                <a16:creationId xmlns:a16="http://schemas.microsoft.com/office/drawing/2014/main" xmlns="" id="{A439C6CE-583C-4F62-B39F-6BB7358F2823}"/>
              </a:ext>
            </a:extLst>
          </p:cNvPr>
          <p:cNvSpPr/>
          <p:nvPr/>
        </p:nvSpPr>
        <p:spPr>
          <a:xfrm rot="12946336">
            <a:off x="1625175" y="1105409"/>
            <a:ext cx="1512168" cy="1296144"/>
          </a:xfrm>
          <a:prstGeom prst="arc">
            <a:avLst>
              <a:gd name="adj1" fmla="val 19576249"/>
              <a:gd name="adj2" fmla="val 0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66" name="Objeto 65">
            <a:extLst>
              <a:ext uri="{FF2B5EF4-FFF2-40B4-BE49-F238E27FC236}">
                <a16:creationId xmlns:a16="http://schemas.microsoft.com/office/drawing/2014/main" xmlns="" id="{4EEDB2B7-27F8-4CF8-BE2F-0C09AB7AC4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9996755"/>
              </p:ext>
            </p:extLst>
          </p:nvPr>
        </p:nvGraphicFramePr>
        <p:xfrm>
          <a:off x="323528" y="1297012"/>
          <a:ext cx="1310339" cy="302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83" name="Equation" r:id="rId7" imgW="1104840" imgH="253800" progId="Equation.DSMT4">
                  <p:embed/>
                </p:oleObj>
              </mc:Choice>
              <mc:Fallback>
                <p:oleObj name="Equation" r:id="rId7" imgW="11048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3528" y="1297012"/>
                        <a:ext cx="1310339" cy="302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7" name="Conector de Seta Reta 40">
            <a:extLst>
              <a:ext uri="{FF2B5EF4-FFF2-40B4-BE49-F238E27FC236}">
                <a16:creationId xmlns:a16="http://schemas.microsoft.com/office/drawing/2014/main" xmlns="" id="{DEAE5801-587B-441E-A6E7-8E37DD12F1FD}"/>
              </a:ext>
            </a:extLst>
          </p:cNvPr>
          <p:cNvCxnSpPr>
            <a:cxnSpLocks/>
          </p:cNvCxnSpPr>
          <p:nvPr/>
        </p:nvCxnSpPr>
        <p:spPr>
          <a:xfrm flipV="1">
            <a:off x="5442448" y="817773"/>
            <a:ext cx="0" cy="739019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8" name="Objeto 67">
            <a:extLst>
              <a:ext uri="{FF2B5EF4-FFF2-40B4-BE49-F238E27FC236}">
                <a16:creationId xmlns:a16="http://schemas.microsoft.com/office/drawing/2014/main" xmlns="" id="{3808B967-658F-407B-B357-9B9C793389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7834086"/>
              </p:ext>
            </p:extLst>
          </p:nvPr>
        </p:nvGraphicFramePr>
        <p:xfrm>
          <a:off x="5514207" y="439848"/>
          <a:ext cx="425945" cy="539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84" name="Equation" r:id="rId9" imgW="190440" imgH="241200" progId="Equation.DSMT4">
                  <p:embed/>
                </p:oleObj>
              </mc:Choice>
              <mc:Fallback>
                <p:oleObj name="Equation" r:id="rId9" imgW="1904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14207" y="439848"/>
                        <a:ext cx="425945" cy="5395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Elipse 68">
            <a:extLst>
              <a:ext uri="{FF2B5EF4-FFF2-40B4-BE49-F238E27FC236}">
                <a16:creationId xmlns:a16="http://schemas.microsoft.com/office/drawing/2014/main" xmlns="" id="{00B48BF0-E084-4641-8E4B-58C15E92667D}"/>
              </a:ext>
            </a:extLst>
          </p:cNvPr>
          <p:cNvSpPr/>
          <p:nvPr/>
        </p:nvSpPr>
        <p:spPr>
          <a:xfrm>
            <a:off x="3110633" y="1439281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0" name="Elipse 69">
            <a:extLst>
              <a:ext uri="{FF2B5EF4-FFF2-40B4-BE49-F238E27FC236}">
                <a16:creationId xmlns:a16="http://schemas.microsoft.com/office/drawing/2014/main" xmlns="" id="{E3A82065-B546-4CF1-A1F6-8A3BBC80F83B}"/>
              </a:ext>
            </a:extLst>
          </p:cNvPr>
          <p:cNvSpPr/>
          <p:nvPr/>
        </p:nvSpPr>
        <p:spPr>
          <a:xfrm>
            <a:off x="5370440" y="1484784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1" name="Elipse 70">
            <a:extLst>
              <a:ext uri="{FF2B5EF4-FFF2-40B4-BE49-F238E27FC236}">
                <a16:creationId xmlns:a16="http://schemas.microsoft.com/office/drawing/2014/main" xmlns="" id="{213C3CF3-7ECF-48AD-A4A9-F5C0DAC45E7A}"/>
              </a:ext>
            </a:extLst>
          </p:cNvPr>
          <p:cNvSpPr/>
          <p:nvPr/>
        </p:nvSpPr>
        <p:spPr>
          <a:xfrm>
            <a:off x="1986070" y="1454706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2" name="Elipse 71">
            <a:extLst>
              <a:ext uri="{FF2B5EF4-FFF2-40B4-BE49-F238E27FC236}">
                <a16:creationId xmlns:a16="http://schemas.microsoft.com/office/drawing/2014/main" xmlns="" id="{4348D688-CCA8-4CBD-A4E3-AD9E511A6D9C}"/>
              </a:ext>
            </a:extLst>
          </p:cNvPr>
          <p:cNvSpPr/>
          <p:nvPr/>
        </p:nvSpPr>
        <p:spPr>
          <a:xfrm>
            <a:off x="2562144" y="1451244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3" name="Conector de Seta Reta 46">
            <a:extLst>
              <a:ext uri="{FF2B5EF4-FFF2-40B4-BE49-F238E27FC236}">
                <a16:creationId xmlns:a16="http://schemas.microsoft.com/office/drawing/2014/main" xmlns="" id="{05E7F0C4-F52E-40A9-880C-2388FA811045}"/>
              </a:ext>
            </a:extLst>
          </p:cNvPr>
          <p:cNvCxnSpPr>
            <a:cxnSpLocks/>
          </p:cNvCxnSpPr>
          <p:nvPr/>
        </p:nvCxnSpPr>
        <p:spPr>
          <a:xfrm>
            <a:off x="2634136" y="980728"/>
            <a:ext cx="0" cy="530561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Elipse 73">
            <a:extLst>
              <a:ext uri="{FF2B5EF4-FFF2-40B4-BE49-F238E27FC236}">
                <a16:creationId xmlns:a16="http://schemas.microsoft.com/office/drawing/2014/main" xmlns="" id="{32F714EB-8F23-404D-A6B0-BDD5AFB65C46}"/>
              </a:ext>
            </a:extLst>
          </p:cNvPr>
          <p:cNvSpPr/>
          <p:nvPr/>
        </p:nvSpPr>
        <p:spPr>
          <a:xfrm>
            <a:off x="4788040" y="1434575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5" name="Conector de Seta Reta 53">
            <a:extLst>
              <a:ext uri="{FF2B5EF4-FFF2-40B4-BE49-F238E27FC236}">
                <a16:creationId xmlns:a16="http://schemas.microsoft.com/office/drawing/2014/main" xmlns="" id="{68F03707-DB3F-451E-862C-9AF8E07E949B}"/>
              </a:ext>
            </a:extLst>
          </p:cNvPr>
          <p:cNvCxnSpPr>
            <a:cxnSpLocks/>
          </p:cNvCxnSpPr>
          <p:nvPr/>
        </p:nvCxnSpPr>
        <p:spPr>
          <a:xfrm>
            <a:off x="4854358" y="1124744"/>
            <a:ext cx="0" cy="369876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de seta reta 93">
            <a:extLst>
              <a:ext uri="{FF2B5EF4-FFF2-40B4-BE49-F238E27FC236}">
                <a16:creationId xmlns:a16="http://schemas.microsoft.com/office/drawing/2014/main" xmlns="" id="{555680AB-EB2C-4A4C-A9B7-39B6E1C5A6F8}"/>
              </a:ext>
            </a:extLst>
          </p:cNvPr>
          <p:cNvCxnSpPr/>
          <p:nvPr/>
        </p:nvCxnSpPr>
        <p:spPr>
          <a:xfrm>
            <a:off x="2912048" y="1124744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de seta reta 93">
            <a:extLst>
              <a:ext uri="{FF2B5EF4-FFF2-40B4-BE49-F238E27FC236}">
                <a16:creationId xmlns:a16="http://schemas.microsoft.com/office/drawing/2014/main" xmlns="" id="{E90C08F2-487D-4F33-95D1-46D37F4A8961}"/>
              </a:ext>
            </a:extLst>
          </p:cNvPr>
          <p:cNvCxnSpPr/>
          <p:nvPr/>
        </p:nvCxnSpPr>
        <p:spPr>
          <a:xfrm>
            <a:off x="3066184" y="1124744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de seta reta 93">
            <a:extLst>
              <a:ext uri="{FF2B5EF4-FFF2-40B4-BE49-F238E27FC236}">
                <a16:creationId xmlns:a16="http://schemas.microsoft.com/office/drawing/2014/main" xmlns="" id="{E32DD8E4-EA29-4037-8E22-0239591D060F}"/>
              </a:ext>
            </a:extLst>
          </p:cNvPr>
          <p:cNvCxnSpPr/>
          <p:nvPr/>
        </p:nvCxnSpPr>
        <p:spPr>
          <a:xfrm>
            <a:off x="3210200" y="1124744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de Seta Reta 59">
            <a:extLst>
              <a:ext uri="{FF2B5EF4-FFF2-40B4-BE49-F238E27FC236}">
                <a16:creationId xmlns:a16="http://schemas.microsoft.com/office/drawing/2014/main" xmlns="" id="{ED3B7322-6DC8-4F73-999F-1899E0D28F5B}"/>
              </a:ext>
            </a:extLst>
          </p:cNvPr>
          <p:cNvCxnSpPr/>
          <p:nvPr/>
        </p:nvCxnSpPr>
        <p:spPr>
          <a:xfrm>
            <a:off x="2083510" y="2499767"/>
            <a:ext cx="112669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0" name="Objeto 79">
            <a:extLst>
              <a:ext uri="{FF2B5EF4-FFF2-40B4-BE49-F238E27FC236}">
                <a16:creationId xmlns:a16="http://schemas.microsoft.com/office/drawing/2014/main" xmlns="" id="{0965E7E6-5922-4568-95A7-463B7C0A1F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787571"/>
              </p:ext>
            </p:extLst>
          </p:nvPr>
        </p:nvGraphicFramePr>
        <p:xfrm>
          <a:off x="2454526" y="2562932"/>
          <a:ext cx="4445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85" name="Equation" r:id="rId11" imgW="444240" imgH="253800" progId="Equation.DSMT4">
                  <p:embed/>
                </p:oleObj>
              </mc:Choice>
              <mc:Fallback>
                <p:oleObj name="Equation" r:id="rId11" imgW="4442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454526" y="2562932"/>
                        <a:ext cx="4445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1" name="Conector reto 80">
            <a:extLst>
              <a:ext uri="{FF2B5EF4-FFF2-40B4-BE49-F238E27FC236}">
                <a16:creationId xmlns:a16="http://schemas.microsoft.com/office/drawing/2014/main" xmlns="" id="{597FDDF9-5E9F-4048-AD01-A1CE04761C93}"/>
              </a:ext>
            </a:extLst>
          </p:cNvPr>
          <p:cNvCxnSpPr/>
          <p:nvPr/>
        </p:nvCxnSpPr>
        <p:spPr>
          <a:xfrm>
            <a:off x="2634136" y="1772816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de Seta Reta 28672">
            <a:extLst>
              <a:ext uri="{FF2B5EF4-FFF2-40B4-BE49-F238E27FC236}">
                <a16:creationId xmlns:a16="http://schemas.microsoft.com/office/drawing/2014/main" xmlns="" id="{2CC1BCA8-6B8D-4E0C-B0BA-D158A3B644D0}"/>
              </a:ext>
            </a:extLst>
          </p:cNvPr>
          <p:cNvCxnSpPr/>
          <p:nvPr/>
        </p:nvCxnSpPr>
        <p:spPr>
          <a:xfrm>
            <a:off x="2058070" y="2132856"/>
            <a:ext cx="5466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de Seta Reta 66">
            <a:extLst>
              <a:ext uri="{FF2B5EF4-FFF2-40B4-BE49-F238E27FC236}">
                <a16:creationId xmlns:a16="http://schemas.microsoft.com/office/drawing/2014/main" xmlns="" id="{7F108DD5-4C6B-4E46-8D5D-3F3DD6DECBAD}"/>
              </a:ext>
            </a:extLst>
          </p:cNvPr>
          <p:cNvCxnSpPr/>
          <p:nvPr/>
        </p:nvCxnSpPr>
        <p:spPr>
          <a:xfrm>
            <a:off x="2663503" y="2132856"/>
            <a:ext cx="5466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4" name="Objeto 83">
            <a:extLst>
              <a:ext uri="{FF2B5EF4-FFF2-40B4-BE49-F238E27FC236}">
                <a16:creationId xmlns:a16="http://schemas.microsoft.com/office/drawing/2014/main" xmlns="" id="{D5030D14-17C6-4070-BC38-702FBCE3D7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681349"/>
              </p:ext>
            </p:extLst>
          </p:nvPr>
        </p:nvGraphicFramePr>
        <p:xfrm>
          <a:off x="2088036" y="2132856"/>
          <a:ext cx="5461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86" name="Equation" r:id="rId13" imgW="545760" imgH="253800" progId="Equation.DSMT4">
                  <p:embed/>
                </p:oleObj>
              </mc:Choice>
              <mc:Fallback>
                <p:oleObj name="Equation" r:id="rId13" imgW="5457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088036" y="2132856"/>
                        <a:ext cx="5461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to 84">
            <a:extLst>
              <a:ext uri="{FF2B5EF4-FFF2-40B4-BE49-F238E27FC236}">
                <a16:creationId xmlns:a16="http://schemas.microsoft.com/office/drawing/2014/main" xmlns="" id="{56FFE744-EC45-4780-B846-0EBBF951CE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2780126"/>
              </p:ext>
            </p:extLst>
          </p:nvPr>
        </p:nvGraphicFramePr>
        <p:xfrm>
          <a:off x="2634136" y="2132856"/>
          <a:ext cx="5461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87" name="Equation" r:id="rId15" imgW="545801" imgH="254529" progId="Equation.DSMT4">
                  <p:embed/>
                </p:oleObj>
              </mc:Choice>
              <mc:Fallback>
                <p:oleObj name="Equation" r:id="rId15" imgW="545801" imgH="25452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634136" y="2132856"/>
                        <a:ext cx="5461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to 85">
            <a:extLst>
              <a:ext uri="{FF2B5EF4-FFF2-40B4-BE49-F238E27FC236}">
                <a16:creationId xmlns:a16="http://schemas.microsoft.com/office/drawing/2014/main" xmlns="" id="{50947E72-E79D-44B9-A350-E596EDC8B3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462339"/>
              </p:ext>
            </p:extLst>
          </p:nvPr>
        </p:nvGraphicFramePr>
        <p:xfrm>
          <a:off x="1758630" y="1412776"/>
          <a:ext cx="1651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88" name="Equation" r:id="rId17" imgW="164880" imgH="164880" progId="Equation.DSMT4">
                  <p:embed/>
                </p:oleObj>
              </mc:Choice>
              <mc:Fallback>
                <p:oleObj name="Equation" r:id="rId17" imgW="1648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758630" y="1412776"/>
                        <a:ext cx="1651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7" name="Conector de Seta Reta 70">
            <a:extLst>
              <a:ext uri="{FF2B5EF4-FFF2-40B4-BE49-F238E27FC236}">
                <a16:creationId xmlns:a16="http://schemas.microsoft.com/office/drawing/2014/main" xmlns="" id="{AACF627D-6C84-4371-B149-714898D49F2B}"/>
              </a:ext>
            </a:extLst>
          </p:cNvPr>
          <p:cNvCxnSpPr/>
          <p:nvPr/>
        </p:nvCxnSpPr>
        <p:spPr>
          <a:xfrm>
            <a:off x="2072209" y="3645024"/>
            <a:ext cx="155753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de seta reta 95">
            <a:extLst>
              <a:ext uri="{FF2B5EF4-FFF2-40B4-BE49-F238E27FC236}">
                <a16:creationId xmlns:a16="http://schemas.microsoft.com/office/drawing/2014/main" xmlns="" id="{5D624344-D42D-475F-B53A-78EDEFBE804E}"/>
              </a:ext>
            </a:extLst>
          </p:cNvPr>
          <p:cNvCxnSpPr/>
          <p:nvPr/>
        </p:nvCxnSpPr>
        <p:spPr>
          <a:xfrm>
            <a:off x="4541614" y="1105557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ector de seta reta 95">
            <a:extLst>
              <a:ext uri="{FF2B5EF4-FFF2-40B4-BE49-F238E27FC236}">
                <a16:creationId xmlns:a16="http://schemas.microsoft.com/office/drawing/2014/main" xmlns="" id="{B3374E48-52D9-4F6A-8E3B-C475BF58ADAB}"/>
              </a:ext>
            </a:extLst>
          </p:cNvPr>
          <p:cNvCxnSpPr/>
          <p:nvPr/>
        </p:nvCxnSpPr>
        <p:spPr>
          <a:xfrm>
            <a:off x="4324183" y="1110215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Elipse 93">
            <a:extLst>
              <a:ext uri="{FF2B5EF4-FFF2-40B4-BE49-F238E27FC236}">
                <a16:creationId xmlns:a16="http://schemas.microsoft.com/office/drawing/2014/main" xmlns="" id="{483FB024-488E-4284-8BDC-7F216D3E55E8}"/>
              </a:ext>
            </a:extLst>
          </p:cNvPr>
          <p:cNvSpPr/>
          <p:nvPr/>
        </p:nvSpPr>
        <p:spPr>
          <a:xfrm>
            <a:off x="4236396" y="1439281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95" name="Objeto 94">
            <a:extLst>
              <a:ext uri="{FF2B5EF4-FFF2-40B4-BE49-F238E27FC236}">
                <a16:creationId xmlns:a16="http://schemas.microsoft.com/office/drawing/2014/main" xmlns="" id="{67855F6D-A815-4747-933F-70C846F6F2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581777"/>
              </p:ext>
            </p:extLst>
          </p:nvPr>
        </p:nvGraphicFramePr>
        <p:xfrm>
          <a:off x="4059560" y="1412776"/>
          <a:ext cx="1524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89" name="Equation" r:id="rId19" imgW="152280" imgH="177480" progId="Equation.DSMT4">
                  <p:embed/>
                </p:oleObj>
              </mc:Choice>
              <mc:Fallback>
                <p:oleObj name="Equation" r:id="rId19" imgW="152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059560" y="1412776"/>
                        <a:ext cx="1524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0" name="Conector de Seta Reta 86">
            <a:extLst>
              <a:ext uri="{FF2B5EF4-FFF2-40B4-BE49-F238E27FC236}">
                <a16:creationId xmlns:a16="http://schemas.microsoft.com/office/drawing/2014/main" xmlns="" id="{7DABA36E-BCE2-412E-B6DB-59A7FB0EBB20}"/>
              </a:ext>
            </a:extLst>
          </p:cNvPr>
          <p:cNvCxnSpPr/>
          <p:nvPr/>
        </p:nvCxnSpPr>
        <p:spPr>
          <a:xfrm>
            <a:off x="4287837" y="2096816"/>
            <a:ext cx="5466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ector de Seta Reta 87">
            <a:extLst>
              <a:ext uri="{FF2B5EF4-FFF2-40B4-BE49-F238E27FC236}">
                <a16:creationId xmlns:a16="http://schemas.microsoft.com/office/drawing/2014/main" xmlns="" id="{E34FBA3C-99B2-4234-9BFC-2596D1828B79}"/>
              </a:ext>
            </a:extLst>
          </p:cNvPr>
          <p:cNvCxnSpPr/>
          <p:nvPr/>
        </p:nvCxnSpPr>
        <p:spPr>
          <a:xfrm>
            <a:off x="4893270" y="2096816"/>
            <a:ext cx="5466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" name="Objeto 101">
            <a:extLst>
              <a:ext uri="{FF2B5EF4-FFF2-40B4-BE49-F238E27FC236}">
                <a16:creationId xmlns:a16="http://schemas.microsoft.com/office/drawing/2014/main" xmlns="" id="{FD58103C-6AA5-46A6-B6EB-A5762B6125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091414"/>
              </p:ext>
            </p:extLst>
          </p:nvPr>
        </p:nvGraphicFramePr>
        <p:xfrm>
          <a:off x="4317803" y="2096816"/>
          <a:ext cx="5461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90" name="Equation" r:id="rId21" imgW="545760" imgH="253800" progId="Equation.DSMT4">
                  <p:embed/>
                </p:oleObj>
              </mc:Choice>
              <mc:Fallback>
                <p:oleObj name="Equation" r:id="rId21" imgW="5457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317803" y="2096816"/>
                        <a:ext cx="5461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" name="Objeto 102">
            <a:extLst>
              <a:ext uri="{FF2B5EF4-FFF2-40B4-BE49-F238E27FC236}">
                <a16:creationId xmlns:a16="http://schemas.microsoft.com/office/drawing/2014/main" xmlns="" id="{DA316149-3DE7-43D4-A1C6-F23CA6C1A1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774346"/>
              </p:ext>
            </p:extLst>
          </p:nvPr>
        </p:nvGraphicFramePr>
        <p:xfrm>
          <a:off x="4863903" y="2096816"/>
          <a:ext cx="5461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91" name="Equation" r:id="rId22" imgW="545801" imgH="254529" progId="Equation.DSMT4">
                  <p:embed/>
                </p:oleObj>
              </mc:Choice>
              <mc:Fallback>
                <p:oleObj name="Equation" r:id="rId22" imgW="545801" imgH="25452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863903" y="2096816"/>
                        <a:ext cx="5461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" name="Objeto 103">
            <a:extLst>
              <a:ext uri="{FF2B5EF4-FFF2-40B4-BE49-F238E27FC236}">
                <a16:creationId xmlns:a16="http://schemas.microsoft.com/office/drawing/2014/main" xmlns="" id="{43BC6585-2F36-4E97-A99D-034C025134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333049"/>
              </p:ext>
            </p:extLst>
          </p:nvPr>
        </p:nvGraphicFramePr>
        <p:xfrm>
          <a:off x="2392363" y="1423988"/>
          <a:ext cx="1524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92" name="Equation" r:id="rId23" imgW="152280" imgH="164880" progId="Equation.DSMT4">
                  <p:embed/>
                </p:oleObj>
              </mc:Choice>
              <mc:Fallback>
                <p:oleObj name="Equation" r:id="rId23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392363" y="1423988"/>
                        <a:ext cx="1524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" name="Objeto 104">
            <a:extLst>
              <a:ext uri="{FF2B5EF4-FFF2-40B4-BE49-F238E27FC236}">
                <a16:creationId xmlns:a16="http://schemas.microsoft.com/office/drawing/2014/main" xmlns="" id="{220106DB-6DD4-4CEA-9889-888FAB21BE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541382"/>
              </p:ext>
            </p:extLst>
          </p:nvPr>
        </p:nvGraphicFramePr>
        <p:xfrm>
          <a:off x="4616450" y="1412776"/>
          <a:ext cx="1651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93" name="Equation" r:id="rId25" imgW="164880" imgH="164880" progId="Equation.DSMT4">
                  <p:embed/>
                </p:oleObj>
              </mc:Choice>
              <mc:Fallback>
                <p:oleObj name="Equation" r:id="rId25" imgW="1648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616450" y="1412776"/>
                        <a:ext cx="1651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" name="Objeto 105">
            <a:extLst>
              <a:ext uri="{FF2B5EF4-FFF2-40B4-BE49-F238E27FC236}">
                <a16:creationId xmlns:a16="http://schemas.microsoft.com/office/drawing/2014/main" xmlns="" id="{B091B9F4-1E2E-44B4-92D7-5B453C08FB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073549"/>
              </p:ext>
            </p:extLst>
          </p:nvPr>
        </p:nvGraphicFramePr>
        <p:xfrm>
          <a:off x="5591175" y="1447800"/>
          <a:ext cx="1524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94" name="Equation" r:id="rId27" imgW="152280" imgH="164880" progId="Equation.DSMT4">
                  <p:embed/>
                </p:oleObj>
              </mc:Choice>
              <mc:Fallback>
                <p:oleObj name="Equation" r:id="rId27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591175" y="1447800"/>
                        <a:ext cx="1524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" name="Objeto 106">
            <a:extLst>
              <a:ext uri="{FF2B5EF4-FFF2-40B4-BE49-F238E27FC236}">
                <a16:creationId xmlns:a16="http://schemas.microsoft.com/office/drawing/2014/main" xmlns="" id="{3193A56B-0B45-4BFF-B032-FB9758858E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702483"/>
              </p:ext>
            </p:extLst>
          </p:nvPr>
        </p:nvGraphicFramePr>
        <p:xfrm>
          <a:off x="2932113" y="1406525"/>
          <a:ext cx="1524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95" name="Equation" r:id="rId29" imgW="152280" imgH="164880" progId="Equation.DSMT4">
                  <p:embed/>
                </p:oleObj>
              </mc:Choice>
              <mc:Fallback>
                <p:oleObj name="Equation" r:id="rId29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2932113" y="1406525"/>
                        <a:ext cx="1524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" name="Objeto 107">
            <a:extLst>
              <a:ext uri="{FF2B5EF4-FFF2-40B4-BE49-F238E27FC236}">
                <a16:creationId xmlns:a16="http://schemas.microsoft.com/office/drawing/2014/main" xmlns="" id="{46236FCD-F647-4E34-A7F5-1A2AEC2E90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5998493"/>
              </p:ext>
            </p:extLst>
          </p:nvPr>
        </p:nvGraphicFramePr>
        <p:xfrm>
          <a:off x="4568156" y="764704"/>
          <a:ext cx="495300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96" name="Equation" r:id="rId31" imgW="495397" imgH="253089" progId="Equation.DSMT4">
                  <p:embed/>
                </p:oleObj>
              </mc:Choice>
              <mc:Fallback>
                <p:oleObj name="Equation" r:id="rId31" imgW="495397" imgH="25308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4568156" y="764704"/>
                        <a:ext cx="495300" cy="252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" name="Retângulo 108"/>
          <p:cNvSpPr/>
          <p:nvPr/>
        </p:nvSpPr>
        <p:spPr>
          <a:xfrm>
            <a:off x="3629744" y="494674"/>
            <a:ext cx="3320609" cy="1836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3" name="Conector reto 112"/>
          <p:cNvCxnSpPr/>
          <p:nvPr/>
        </p:nvCxnSpPr>
        <p:spPr>
          <a:xfrm>
            <a:off x="3629744" y="1772816"/>
            <a:ext cx="0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5" name="Objeto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630033"/>
              </p:ext>
            </p:extLst>
          </p:nvPr>
        </p:nvGraphicFramePr>
        <p:xfrm>
          <a:off x="2663503" y="3682392"/>
          <a:ext cx="324828" cy="357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97" name="Equation" r:id="rId33" imgW="126720" imgH="139680" progId="Equation.DSMT4">
                  <p:embed/>
                </p:oleObj>
              </mc:Choice>
              <mc:Fallback>
                <p:oleObj name="Equation" r:id="rId33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2663503" y="3682392"/>
                        <a:ext cx="324828" cy="3573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" name="Elipse 118">
            <a:extLst>
              <a:ext uri="{FF2B5EF4-FFF2-40B4-BE49-F238E27FC236}">
                <a16:creationId xmlns:a16="http://schemas.microsoft.com/office/drawing/2014/main" xmlns="" id="{00B48BF0-E084-4641-8E4B-58C15E92667D}"/>
              </a:ext>
            </a:extLst>
          </p:cNvPr>
          <p:cNvSpPr/>
          <p:nvPr/>
        </p:nvSpPr>
        <p:spPr>
          <a:xfrm>
            <a:off x="3563904" y="1439281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20" name="Objeto 1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928570"/>
              </p:ext>
            </p:extLst>
          </p:nvPr>
        </p:nvGraphicFramePr>
        <p:xfrm>
          <a:off x="3597691" y="1175138"/>
          <a:ext cx="1905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98" name="Equation" r:id="rId35" imgW="190440" imgH="177480" progId="Equation.DSMT4">
                  <p:embed/>
                </p:oleObj>
              </mc:Choice>
              <mc:Fallback>
                <p:oleObj name="Equation" r:id="rId35" imgW="1904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3597691" y="1175138"/>
                        <a:ext cx="1905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1" name="Conector de Seta Reta 46">
            <a:extLst>
              <a:ext uri="{FF2B5EF4-FFF2-40B4-BE49-F238E27FC236}">
                <a16:creationId xmlns:a16="http://schemas.microsoft.com/office/drawing/2014/main" xmlns="" id="{05E7F0C4-F52E-40A9-880C-2388FA811045}"/>
              </a:ext>
            </a:extLst>
          </p:cNvPr>
          <p:cNvCxnSpPr>
            <a:cxnSpLocks/>
          </p:cNvCxnSpPr>
          <p:nvPr/>
        </p:nvCxnSpPr>
        <p:spPr>
          <a:xfrm>
            <a:off x="3995936" y="1255507"/>
            <a:ext cx="0" cy="530561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2" name="Objeto 1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598010"/>
              </p:ext>
            </p:extLst>
          </p:nvPr>
        </p:nvGraphicFramePr>
        <p:xfrm>
          <a:off x="4052246" y="1341695"/>
          <a:ext cx="368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99" name="Equation" r:id="rId37" imgW="368280" imgH="177480" progId="Equation.DSMT4">
                  <p:embed/>
                </p:oleObj>
              </mc:Choice>
              <mc:Fallback>
                <p:oleObj name="Equation" r:id="rId37" imgW="368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4052246" y="1341695"/>
                        <a:ext cx="368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" name="Arco 122"/>
          <p:cNvSpPr/>
          <p:nvPr/>
        </p:nvSpPr>
        <p:spPr>
          <a:xfrm rot="2091601">
            <a:off x="3940476" y="1192098"/>
            <a:ext cx="464725" cy="729550"/>
          </a:xfrm>
          <a:prstGeom prst="arc">
            <a:avLst/>
          </a:prstGeom>
          <a:ln>
            <a:solidFill>
              <a:srgbClr val="00B05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24" name="Objeto 1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161881"/>
              </p:ext>
            </p:extLst>
          </p:nvPr>
        </p:nvGraphicFramePr>
        <p:xfrm>
          <a:off x="4468368" y="1311258"/>
          <a:ext cx="5080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00" name="Equation" r:id="rId39" imgW="507960" imgH="228600" progId="Equation.DSMT4">
                  <p:embed/>
                </p:oleObj>
              </mc:Choice>
              <mc:Fallback>
                <p:oleObj name="Equation" r:id="rId39" imgW="5079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4468368" y="1311258"/>
                        <a:ext cx="5080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" name="Objeto 1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356844"/>
              </p:ext>
            </p:extLst>
          </p:nvPr>
        </p:nvGraphicFramePr>
        <p:xfrm>
          <a:off x="5652120" y="164843"/>
          <a:ext cx="2370534" cy="977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01" name="Equation" r:id="rId41" imgW="863280" imgH="355320" progId="Equation.DSMT4">
                  <p:embed/>
                </p:oleObj>
              </mc:Choice>
              <mc:Fallback>
                <p:oleObj name="Equation" r:id="rId41" imgW="86328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5652120" y="164843"/>
                        <a:ext cx="2370534" cy="9779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" name="Objeto 1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547188"/>
              </p:ext>
            </p:extLst>
          </p:nvPr>
        </p:nvGraphicFramePr>
        <p:xfrm>
          <a:off x="196825" y="4653136"/>
          <a:ext cx="8728720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02" name="Equation" r:id="rId43" imgW="5473440" imgH="406080" progId="Equation.DSMT4">
                  <p:embed/>
                </p:oleObj>
              </mc:Choice>
              <mc:Fallback>
                <p:oleObj name="Equation" r:id="rId43" imgW="547344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196825" y="4653136"/>
                        <a:ext cx="8728720" cy="648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8" name="Conector de Seta Reta 59">
            <a:extLst>
              <a:ext uri="{FF2B5EF4-FFF2-40B4-BE49-F238E27FC236}">
                <a16:creationId xmlns:a16="http://schemas.microsoft.com/office/drawing/2014/main" xmlns="" id="{ED3B7322-6DC8-4F73-999F-1899E0D28F5B}"/>
              </a:ext>
            </a:extLst>
          </p:cNvPr>
          <p:cNvCxnSpPr/>
          <p:nvPr/>
        </p:nvCxnSpPr>
        <p:spPr>
          <a:xfrm>
            <a:off x="3210332" y="2499767"/>
            <a:ext cx="41941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Objeto 1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400466"/>
              </p:ext>
            </p:extLst>
          </p:nvPr>
        </p:nvGraphicFramePr>
        <p:xfrm>
          <a:off x="3210332" y="2619673"/>
          <a:ext cx="4318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03" name="Equation" r:id="rId45" imgW="431640" imgH="203040" progId="Equation.DSMT4">
                  <p:embed/>
                </p:oleObj>
              </mc:Choice>
              <mc:Fallback>
                <p:oleObj name="Equation" r:id="rId45" imgW="4316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3210332" y="2619673"/>
                        <a:ext cx="4318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4" name="Conector de seta reta 133"/>
          <p:cNvCxnSpPr/>
          <p:nvPr/>
        </p:nvCxnSpPr>
        <p:spPr>
          <a:xfrm flipH="1">
            <a:off x="2647101" y="3212976"/>
            <a:ext cx="982643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ector reto 135"/>
          <p:cNvCxnSpPr/>
          <p:nvPr/>
        </p:nvCxnSpPr>
        <p:spPr>
          <a:xfrm>
            <a:off x="2634136" y="2852936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ector de Seta Reta 28672">
            <a:extLst>
              <a:ext uri="{FF2B5EF4-FFF2-40B4-BE49-F238E27FC236}">
                <a16:creationId xmlns:a16="http://schemas.microsoft.com/office/drawing/2014/main" xmlns="" id="{2CC1BCA8-6B8D-4E0C-B0BA-D158A3B644D0}"/>
              </a:ext>
            </a:extLst>
          </p:cNvPr>
          <p:cNvCxnSpPr/>
          <p:nvPr/>
        </p:nvCxnSpPr>
        <p:spPr>
          <a:xfrm>
            <a:off x="2087439" y="3212976"/>
            <a:ext cx="5466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2" name="Objeto 1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774013"/>
              </p:ext>
            </p:extLst>
          </p:nvPr>
        </p:nvGraphicFramePr>
        <p:xfrm>
          <a:off x="2108209" y="3212976"/>
          <a:ext cx="5461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04" name="Equation" r:id="rId47" imgW="546120" imgH="254160" progId="Equation.DSMT4">
                  <p:embed/>
                </p:oleObj>
              </mc:Choice>
              <mc:Fallback>
                <p:oleObj name="Equation" r:id="rId47" imgW="546120" imgH="254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2108209" y="3212976"/>
                        <a:ext cx="5461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" name="Objeto 1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0848451"/>
              </p:ext>
            </p:extLst>
          </p:nvPr>
        </p:nvGraphicFramePr>
        <p:xfrm>
          <a:off x="2843933" y="3245743"/>
          <a:ext cx="533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05" name="Equation" r:id="rId49" imgW="533160" imgH="203040" progId="Equation.DSMT4">
                  <p:embed/>
                </p:oleObj>
              </mc:Choice>
              <mc:Fallback>
                <p:oleObj name="Equation" r:id="rId49" imgW="533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2843933" y="3245743"/>
                        <a:ext cx="5334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9703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483890"/>
              </p:ext>
            </p:extLst>
          </p:nvPr>
        </p:nvGraphicFramePr>
        <p:xfrm>
          <a:off x="683568" y="1916832"/>
          <a:ext cx="7813526" cy="390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6" name="Equation" r:id="rId3" imgW="5663880" imgH="2831760" progId="Equation.DSMT4">
                  <p:embed/>
                </p:oleObj>
              </mc:Choice>
              <mc:Fallback>
                <p:oleObj name="Equation" r:id="rId3" imgW="5663880" imgH="283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1916832"/>
                        <a:ext cx="7813526" cy="3906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243997"/>
              </p:ext>
            </p:extLst>
          </p:nvPr>
        </p:nvGraphicFramePr>
        <p:xfrm>
          <a:off x="3275856" y="692696"/>
          <a:ext cx="2371725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7" name="Equation" r:id="rId5" imgW="2371680" imgH="977760" progId="Equation.DSMT4">
                  <p:embed/>
                </p:oleObj>
              </mc:Choice>
              <mc:Fallback>
                <p:oleObj name="Equation" r:id="rId5" imgW="2371680" imgH="977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75856" y="692696"/>
                        <a:ext cx="2371725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01747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0307920"/>
              </p:ext>
            </p:extLst>
          </p:nvPr>
        </p:nvGraphicFramePr>
        <p:xfrm>
          <a:off x="362282" y="213472"/>
          <a:ext cx="3874114" cy="820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75" name="Equation" r:id="rId3" imgW="1739880" imgH="368280" progId="Equation.DSMT4">
                  <p:embed/>
                </p:oleObj>
              </mc:Choice>
              <mc:Fallback>
                <p:oleObj name="Equation" r:id="rId3" imgW="173988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2282" y="213472"/>
                        <a:ext cx="3874114" cy="8200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7D058C73-6840-45D3-B2D3-44F3CC40BE58}"/>
              </a:ext>
            </a:extLst>
          </p:cNvPr>
          <p:cNvSpPr txBox="1"/>
          <p:nvPr/>
        </p:nvSpPr>
        <p:spPr>
          <a:xfrm>
            <a:off x="4823008" y="69508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DCL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xmlns="" id="{D18AEA0A-9AF4-40B8-A3B2-4124849DC96B}"/>
              </a:ext>
            </a:extLst>
          </p:cNvPr>
          <p:cNvCxnSpPr/>
          <p:nvPr/>
        </p:nvCxnSpPr>
        <p:spPr>
          <a:xfrm>
            <a:off x="2072209" y="2420888"/>
            <a:ext cx="0" cy="2304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xmlns="" id="{A0DE8083-37E0-49B7-91D2-1C947FE6AF74}"/>
              </a:ext>
            </a:extLst>
          </p:cNvPr>
          <p:cNvCxnSpPr/>
          <p:nvPr/>
        </p:nvCxnSpPr>
        <p:spPr>
          <a:xfrm>
            <a:off x="3198899" y="2420888"/>
            <a:ext cx="0" cy="1656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5ED4DE1E-7489-4618-8686-724FB962F4D3}"/>
              </a:ext>
            </a:extLst>
          </p:cNvPr>
          <p:cNvSpPr/>
          <p:nvPr/>
        </p:nvSpPr>
        <p:spPr>
          <a:xfrm>
            <a:off x="2058072" y="2060848"/>
            <a:ext cx="342719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de seta reta 83">
            <a:extLst>
              <a:ext uri="{FF2B5EF4-FFF2-40B4-BE49-F238E27FC236}">
                <a16:creationId xmlns:a16="http://schemas.microsoft.com/office/drawing/2014/main" xmlns="" id="{FFE25970-09DF-4702-867F-EBAA071695C1}"/>
              </a:ext>
            </a:extLst>
          </p:cNvPr>
          <p:cNvCxnSpPr/>
          <p:nvPr/>
        </p:nvCxnSpPr>
        <p:spPr>
          <a:xfrm>
            <a:off x="2058070" y="1790818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xmlns="" id="{85F19EDC-875D-488A-B6CA-CAF6D4E9BA22}"/>
              </a:ext>
            </a:extLst>
          </p:cNvPr>
          <p:cNvCxnSpPr>
            <a:cxnSpLocks/>
          </p:cNvCxnSpPr>
          <p:nvPr/>
        </p:nvCxnSpPr>
        <p:spPr>
          <a:xfrm>
            <a:off x="2039569" y="1790818"/>
            <a:ext cx="121506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90">
            <a:extLst>
              <a:ext uri="{FF2B5EF4-FFF2-40B4-BE49-F238E27FC236}">
                <a16:creationId xmlns:a16="http://schemas.microsoft.com/office/drawing/2014/main" xmlns="" id="{983103F6-BE86-41A0-82C7-C4BE3446724F}"/>
              </a:ext>
            </a:extLst>
          </p:cNvPr>
          <p:cNvCxnSpPr/>
          <p:nvPr/>
        </p:nvCxnSpPr>
        <p:spPr>
          <a:xfrm>
            <a:off x="2210470" y="1772816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91">
            <a:extLst>
              <a:ext uri="{FF2B5EF4-FFF2-40B4-BE49-F238E27FC236}">
                <a16:creationId xmlns:a16="http://schemas.microsoft.com/office/drawing/2014/main" xmlns="" id="{754AADCD-C659-4C4C-91CA-1F5F356AEF59}"/>
              </a:ext>
            </a:extLst>
          </p:cNvPr>
          <p:cNvCxnSpPr/>
          <p:nvPr/>
        </p:nvCxnSpPr>
        <p:spPr>
          <a:xfrm>
            <a:off x="2362870" y="1790818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92">
            <a:extLst>
              <a:ext uri="{FF2B5EF4-FFF2-40B4-BE49-F238E27FC236}">
                <a16:creationId xmlns:a16="http://schemas.microsoft.com/office/drawing/2014/main" xmlns="" id="{F1A9577B-8652-451B-948E-52E3152BF969}"/>
              </a:ext>
            </a:extLst>
          </p:cNvPr>
          <p:cNvCxnSpPr/>
          <p:nvPr/>
        </p:nvCxnSpPr>
        <p:spPr>
          <a:xfrm>
            <a:off x="2543624" y="1772816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93">
            <a:extLst>
              <a:ext uri="{FF2B5EF4-FFF2-40B4-BE49-F238E27FC236}">
                <a16:creationId xmlns:a16="http://schemas.microsoft.com/office/drawing/2014/main" xmlns="" id="{8E53BB2C-08B3-41A1-9669-7A3C8ECA234F}"/>
              </a:ext>
            </a:extLst>
          </p:cNvPr>
          <p:cNvCxnSpPr/>
          <p:nvPr/>
        </p:nvCxnSpPr>
        <p:spPr>
          <a:xfrm>
            <a:off x="2759648" y="1790818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95">
            <a:extLst>
              <a:ext uri="{FF2B5EF4-FFF2-40B4-BE49-F238E27FC236}">
                <a16:creationId xmlns:a16="http://schemas.microsoft.com/office/drawing/2014/main" xmlns="" id="{6D14E6CA-9F94-4C2C-B933-45178E2299DD}"/>
              </a:ext>
            </a:extLst>
          </p:cNvPr>
          <p:cNvCxnSpPr/>
          <p:nvPr/>
        </p:nvCxnSpPr>
        <p:spPr>
          <a:xfrm>
            <a:off x="4722368" y="1772816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96">
            <a:extLst>
              <a:ext uri="{FF2B5EF4-FFF2-40B4-BE49-F238E27FC236}">
                <a16:creationId xmlns:a16="http://schemas.microsoft.com/office/drawing/2014/main" xmlns="" id="{C8F91123-3760-4822-84B0-FCAB72692D48}"/>
              </a:ext>
            </a:extLst>
          </p:cNvPr>
          <p:cNvCxnSpPr/>
          <p:nvPr/>
        </p:nvCxnSpPr>
        <p:spPr>
          <a:xfrm>
            <a:off x="4893270" y="1790818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97">
            <a:extLst>
              <a:ext uri="{FF2B5EF4-FFF2-40B4-BE49-F238E27FC236}">
                <a16:creationId xmlns:a16="http://schemas.microsoft.com/office/drawing/2014/main" xmlns="" id="{5536203A-5C08-4CA6-B74E-EDE5906477FC}"/>
              </a:ext>
            </a:extLst>
          </p:cNvPr>
          <p:cNvCxnSpPr/>
          <p:nvPr/>
        </p:nvCxnSpPr>
        <p:spPr>
          <a:xfrm>
            <a:off x="5074024" y="1772816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98">
            <a:extLst>
              <a:ext uri="{FF2B5EF4-FFF2-40B4-BE49-F238E27FC236}">
                <a16:creationId xmlns:a16="http://schemas.microsoft.com/office/drawing/2014/main" xmlns="" id="{BD5C27D6-2581-48CD-9036-856F34BD3555}"/>
              </a:ext>
            </a:extLst>
          </p:cNvPr>
          <p:cNvCxnSpPr/>
          <p:nvPr/>
        </p:nvCxnSpPr>
        <p:spPr>
          <a:xfrm>
            <a:off x="5290048" y="1790818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01">
            <a:extLst>
              <a:ext uri="{FF2B5EF4-FFF2-40B4-BE49-F238E27FC236}">
                <a16:creationId xmlns:a16="http://schemas.microsoft.com/office/drawing/2014/main" xmlns="" id="{6157107E-376C-44E4-A3F1-09C225757DE0}"/>
              </a:ext>
            </a:extLst>
          </p:cNvPr>
          <p:cNvCxnSpPr/>
          <p:nvPr/>
        </p:nvCxnSpPr>
        <p:spPr>
          <a:xfrm>
            <a:off x="5442448" y="1772816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xmlns="" id="{5F0FD08B-BCF8-4C4D-9789-7B17437CE4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1059802"/>
              </p:ext>
            </p:extLst>
          </p:nvPr>
        </p:nvGraphicFramePr>
        <p:xfrm>
          <a:off x="2306986" y="1440214"/>
          <a:ext cx="4953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76" name="Equation" r:id="rId5" imgW="495000" imgH="253800" progId="Equation.DSMT4">
                  <p:embed/>
                </p:oleObj>
              </mc:Choice>
              <mc:Fallback>
                <p:oleObj name="Equation" r:id="rId5" imgW="4950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06986" y="1440214"/>
                        <a:ext cx="4953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xmlns="" id="{22ED48CC-BD3D-4276-9170-BAB92C18F39C}"/>
              </a:ext>
            </a:extLst>
          </p:cNvPr>
          <p:cNvCxnSpPr>
            <a:cxnSpLocks/>
          </p:cNvCxnSpPr>
          <p:nvPr/>
        </p:nvCxnSpPr>
        <p:spPr>
          <a:xfrm>
            <a:off x="4308396" y="1772816"/>
            <a:ext cx="765628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31">
            <a:extLst>
              <a:ext uri="{FF2B5EF4-FFF2-40B4-BE49-F238E27FC236}">
                <a16:creationId xmlns:a16="http://schemas.microsoft.com/office/drawing/2014/main" xmlns="" id="{DDEEFC4D-663D-48A3-8B79-73CF7714A054}"/>
              </a:ext>
            </a:extLst>
          </p:cNvPr>
          <p:cNvCxnSpPr>
            <a:cxnSpLocks/>
          </p:cNvCxnSpPr>
          <p:nvPr/>
        </p:nvCxnSpPr>
        <p:spPr>
          <a:xfrm flipV="1">
            <a:off x="3210200" y="1446510"/>
            <a:ext cx="0" cy="739019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to 24">
            <a:extLst>
              <a:ext uri="{FF2B5EF4-FFF2-40B4-BE49-F238E27FC236}">
                <a16:creationId xmlns:a16="http://schemas.microsoft.com/office/drawing/2014/main" xmlns="" id="{CA8E122B-BFE3-4C80-AB79-D359E49026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9348904"/>
              </p:ext>
            </p:extLst>
          </p:nvPr>
        </p:nvGraphicFramePr>
        <p:xfrm>
          <a:off x="2982953" y="970461"/>
          <a:ext cx="454496" cy="575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77" name="Equation" r:id="rId7" imgW="190440" imgH="241200" progId="Equation.DSMT4">
                  <p:embed/>
                </p:oleObj>
              </mc:Choice>
              <mc:Fallback>
                <p:oleObj name="Equation" r:id="rId7" imgW="1904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82953" y="970461"/>
                        <a:ext cx="454496" cy="575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Arco 25">
            <a:extLst>
              <a:ext uri="{FF2B5EF4-FFF2-40B4-BE49-F238E27FC236}">
                <a16:creationId xmlns:a16="http://schemas.microsoft.com/office/drawing/2014/main" xmlns="" id="{A439C6CE-583C-4F62-B39F-6BB7358F2823}"/>
              </a:ext>
            </a:extLst>
          </p:cNvPr>
          <p:cNvSpPr/>
          <p:nvPr/>
        </p:nvSpPr>
        <p:spPr>
          <a:xfrm rot="12946336">
            <a:off x="1625175" y="1753481"/>
            <a:ext cx="1512168" cy="1296144"/>
          </a:xfrm>
          <a:prstGeom prst="arc">
            <a:avLst>
              <a:gd name="adj1" fmla="val 19576249"/>
              <a:gd name="adj2" fmla="val 0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7" name="Objeto 26">
            <a:extLst>
              <a:ext uri="{FF2B5EF4-FFF2-40B4-BE49-F238E27FC236}">
                <a16:creationId xmlns:a16="http://schemas.microsoft.com/office/drawing/2014/main" xmlns="" id="{4EEDB2B7-27F8-4CF8-BE2F-0C09AB7AC4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716111"/>
              </p:ext>
            </p:extLst>
          </p:nvPr>
        </p:nvGraphicFramePr>
        <p:xfrm>
          <a:off x="323528" y="1945084"/>
          <a:ext cx="1310339" cy="302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78" name="Equation" r:id="rId9" imgW="1104840" imgH="253800" progId="Equation.DSMT4">
                  <p:embed/>
                </p:oleObj>
              </mc:Choice>
              <mc:Fallback>
                <p:oleObj name="Equation" r:id="rId9" imgW="11048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3528" y="1945084"/>
                        <a:ext cx="1310339" cy="302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Conector de Seta Reta 40">
            <a:extLst>
              <a:ext uri="{FF2B5EF4-FFF2-40B4-BE49-F238E27FC236}">
                <a16:creationId xmlns:a16="http://schemas.microsoft.com/office/drawing/2014/main" xmlns="" id="{DEAE5801-587B-441E-A6E7-8E37DD12F1FD}"/>
              </a:ext>
            </a:extLst>
          </p:cNvPr>
          <p:cNvCxnSpPr>
            <a:cxnSpLocks/>
          </p:cNvCxnSpPr>
          <p:nvPr/>
        </p:nvCxnSpPr>
        <p:spPr>
          <a:xfrm flipV="1">
            <a:off x="5442448" y="1465845"/>
            <a:ext cx="0" cy="739019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xmlns="" id="{3808B967-658F-407B-B357-9B9C793389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521255"/>
              </p:ext>
            </p:extLst>
          </p:nvPr>
        </p:nvGraphicFramePr>
        <p:xfrm>
          <a:off x="5514207" y="1087920"/>
          <a:ext cx="425945" cy="539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79" name="Equation" r:id="rId11" imgW="190440" imgH="241200" progId="Equation.DSMT4">
                  <p:embed/>
                </p:oleObj>
              </mc:Choice>
              <mc:Fallback>
                <p:oleObj name="Equation" r:id="rId11" imgW="1904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514207" y="1087920"/>
                        <a:ext cx="425945" cy="5395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Elipse 29">
            <a:extLst>
              <a:ext uri="{FF2B5EF4-FFF2-40B4-BE49-F238E27FC236}">
                <a16:creationId xmlns:a16="http://schemas.microsoft.com/office/drawing/2014/main" xmlns="" id="{00B48BF0-E084-4641-8E4B-58C15E92667D}"/>
              </a:ext>
            </a:extLst>
          </p:cNvPr>
          <p:cNvSpPr/>
          <p:nvPr/>
        </p:nvSpPr>
        <p:spPr>
          <a:xfrm>
            <a:off x="3110633" y="2087353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xmlns="" id="{E3A82065-B546-4CF1-A1F6-8A3BBC80F83B}"/>
              </a:ext>
            </a:extLst>
          </p:cNvPr>
          <p:cNvSpPr/>
          <p:nvPr/>
        </p:nvSpPr>
        <p:spPr>
          <a:xfrm>
            <a:off x="5370440" y="2132856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xmlns="" id="{213C3CF3-7ECF-48AD-A4A9-F5C0DAC45E7A}"/>
              </a:ext>
            </a:extLst>
          </p:cNvPr>
          <p:cNvSpPr/>
          <p:nvPr/>
        </p:nvSpPr>
        <p:spPr>
          <a:xfrm>
            <a:off x="1986070" y="2102778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xmlns="" id="{4348D688-CCA8-4CBD-A4E3-AD9E511A6D9C}"/>
              </a:ext>
            </a:extLst>
          </p:cNvPr>
          <p:cNvSpPr/>
          <p:nvPr/>
        </p:nvSpPr>
        <p:spPr>
          <a:xfrm>
            <a:off x="2562144" y="2099316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4" name="Conector de Seta Reta 46">
            <a:extLst>
              <a:ext uri="{FF2B5EF4-FFF2-40B4-BE49-F238E27FC236}">
                <a16:creationId xmlns:a16="http://schemas.microsoft.com/office/drawing/2014/main" xmlns="" id="{05E7F0C4-F52E-40A9-880C-2388FA811045}"/>
              </a:ext>
            </a:extLst>
          </p:cNvPr>
          <p:cNvCxnSpPr>
            <a:cxnSpLocks/>
          </p:cNvCxnSpPr>
          <p:nvPr/>
        </p:nvCxnSpPr>
        <p:spPr>
          <a:xfrm>
            <a:off x="2634136" y="1789485"/>
            <a:ext cx="0" cy="369876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ipse 34">
            <a:extLst>
              <a:ext uri="{FF2B5EF4-FFF2-40B4-BE49-F238E27FC236}">
                <a16:creationId xmlns:a16="http://schemas.microsoft.com/office/drawing/2014/main" xmlns="" id="{32F714EB-8F23-404D-A6B0-BDD5AFB65C46}"/>
              </a:ext>
            </a:extLst>
          </p:cNvPr>
          <p:cNvSpPr/>
          <p:nvPr/>
        </p:nvSpPr>
        <p:spPr>
          <a:xfrm>
            <a:off x="4632982" y="2087353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6" name="Conector de Seta Reta 53">
            <a:extLst>
              <a:ext uri="{FF2B5EF4-FFF2-40B4-BE49-F238E27FC236}">
                <a16:creationId xmlns:a16="http://schemas.microsoft.com/office/drawing/2014/main" xmlns="" id="{68F03707-DB3F-451E-862C-9AF8E07E949B}"/>
              </a:ext>
            </a:extLst>
          </p:cNvPr>
          <p:cNvCxnSpPr>
            <a:cxnSpLocks/>
          </p:cNvCxnSpPr>
          <p:nvPr/>
        </p:nvCxnSpPr>
        <p:spPr>
          <a:xfrm>
            <a:off x="4704982" y="1556792"/>
            <a:ext cx="0" cy="58590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93">
            <a:extLst>
              <a:ext uri="{FF2B5EF4-FFF2-40B4-BE49-F238E27FC236}">
                <a16:creationId xmlns:a16="http://schemas.microsoft.com/office/drawing/2014/main" xmlns="" id="{555680AB-EB2C-4A4C-A9B7-39B6E1C5A6F8}"/>
              </a:ext>
            </a:extLst>
          </p:cNvPr>
          <p:cNvCxnSpPr/>
          <p:nvPr/>
        </p:nvCxnSpPr>
        <p:spPr>
          <a:xfrm>
            <a:off x="2912048" y="1772816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93">
            <a:extLst>
              <a:ext uri="{FF2B5EF4-FFF2-40B4-BE49-F238E27FC236}">
                <a16:creationId xmlns:a16="http://schemas.microsoft.com/office/drawing/2014/main" xmlns="" id="{E90C08F2-487D-4F33-95D1-46D37F4A8961}"/>
              </a:ext>
            </a:extLst>
          </p:cNvPr>
          <p:cNvCxnSpPr/>
          <p:nvPr/>
        </p:nvCxnSpPr>
        <p:spPr>
          <a:xfrm>
            <a:off x="3066184" y="1772816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de seta reta 93">
            <a:extLst>
              <a:ext uri="{FF2B5EF4-FFF2-40B4-BE49-F238E27FC236}">
                <a16:creationId xmlns:a16="http://schemas.microsoft.com/office/drawing/2014/main" xmlns="" id="{E32DD8E4-EA29-4037-8E22-0239591D060F}"/>
              </a:ext>
            </a:extLst>
          </p:cNvPr>
          <p:cNvCxnSpPr/>
          <p:nvPr/>
        </p:nvCxnSpPr>
        <p:spPr>
          <a:xfrm>
            <a:off x="3210200" y="1772816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59">
            <a:extLst>
              <a:ext uri="{FF2B5EF4-FFF2-40B4-BE49-F238E27FC236}">
                <a16:creationId xmlns:a16="http://schemas.microsoft.com/office/drawing/2014/main" xmlns="" id="{ED3B7322-6DC8-4F73-999F-1899E0D28F5B}"/>
              </a:ext>
            </a:extLst>
          </p:cNvPr>
          <p:cNvCxnSpPr/>
          <p:nvPr/>
        </p:nvCxnSpPr>
        <p:spPr>
          <a:xfrm>
            <a:off x="2072209" y="3140968"/>
            <a:ext cx="112669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to 40">
            <a:extLst>
              <a:ext uri="{FF2B5EF4-FFF2-40B4-BE49-F238E27FC236}">
                <a16:creationId xmlns:a16="http://schemas.microsoft.com/office/drawing/2014/main" xmlns="" id="{0965E7E6-5922-4568-95A7-463B7C0A1F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359366"/>
              </p:ext>
            </p:extLst>
          </p:nvPr>
        </p:nvGraphicFramePr>
        <p:xfrm>
          <a:off x="2443927" y="3175000"/>
          <a:ext cx="4445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80" name="Equation" r:id="rId13" imgW="444240" imgH="253800" progId="Equation.DSMT4">
                  <p:embed/>
                </p:oleObj>
              </mc:Choice>
              <mc:Fallback>
                <p:oleObj name="Equation" r:id="rId13" imgW="4442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443927" y="3175000"/>
                        <a:ext cx="4445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xmlns="" id="{597FDDF9-5E9F-4048-AD01-A1CE04761C93}"/>
              </a:ext>
            </a:extLst>
          </p:cNvPr>
          <p:cNvCxnSpPr/>
          <p:nvPr/>
        </p:nvCxnSpPr>
        <p:spPr>
          <a:xfrm>
            <a:off x="2634136" y="2420888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de Seta Reta 28672">
            <a:extLst>
              <a:ext uri="{FF2B5EF4-FFF2-40B4-BE49-F238E27FC236}">
                <a16:creationId xmlns:a16="http://schemas.microsoft.com/office/drawing/2014/main" xmlns="" id="{2CC1BCA8-6B8D-4E0C-B0BA-D158A3B644D0}"/>
              </a:ext>
            </a:extLst>
          </p:cNvPr>
          <p:cNvCxnSpPr/>
          <p:nvPr/>
        </p:nvCxnSpPr>
        <p:spPr>
          <a:xfrm>
            <a:off x="2058070" y="2780928"/>
            <a:ext cx="5466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66">
            <a:extLst>
              <a:ext uri="{FF2B5EF4-FFF2-40B4-BE49-F238E27FC236}">
                <a16:creationId xmlns:a16="http://schemas.microsoft.com/office/drawing/2014/main" xmlns="" id="{7F108DD5-4C6B-4E46-8D5D-3F3DD6DECBAD}"/>
              </a:ext>
            </a:extLst>
          </p:cNvPr>
          <p:cNvCxnSpPr/>
          <p:nvPr/>
        </p:nvCxnSpPr>
        <p:spPr>
          <a:xfrm>
            <a:off x="2663503" y="2780928"/>
            <a:ext cx="5466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Objeto 44">
            <a:extLst>
              <a:ext uri="{FF2B5EF4-FFF2-40B4-BE49-F238E27FC236}">
                <a16:creationId xmlns:a16="http://schemas.microsoft.com/office/drawing/2014/main" xmlns="" id="{D5030D14-17C6-4070-BC38-702FBCE3D7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141730"/>
              </p:ext>
            </p:extLst>
          </p:nvPr>
        </p:nvGraphicFramePr>
        <p:xfrm>
          <a:off x="2088036" y="2780928"/>
          <a:ext cx="5461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81" name="Equation" r:id="rId15" imgW="545760" imgH="253800" progId="Equation.DSMT4">
                  <p:embed/>
                </p:oleObj>
              </mc:Choice>
              <mc:Fallback>
                <p:oleObj name="Equation" r:id="rId15" imgW="5457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088036" y="2780928"/>
                        <a:ext cx="5461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to 45">
            <a:extLst>
              <a:ext uri="{FF2B5EF4-FFF2-40B4-BE49-F238E27FC236}">
                <a16:creationId xmlns:a16="http://schemas.microsoft.com/office/drawing/2014/main" xmlns="" id="{56FFE744-EC45-4780-B846-0EBBF951CE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639426"/>
              </p:ext>
            </p:extLst>
          </p:nvPr>
        </p:nvGraphicFramePr>
        <p:xfrm>
          <a:off x="2634136" y="2780928"/>
          <a:ext cx="5461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82" name="Equation" r:id="rId17" imgW="545801" imgH="254529" progId="Equation.DSMT4">
                  <p:embed/>
                </p:oleObj>
              </mc:Choice>
              <mc:Fallback>
                <p:oleObj name="Equation" r:id="rId17" imgW="545801" imgH="25452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634136" y="2780928"/>
                        <a:ext cx="5461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to 46">
            <a:extLst>
              <a:ext uri="{FF2B5EF4-FFF2-40B4-BE49-F238E27FC236}">
                <a16:creationId xmlns:a16="http://schemas.microsoft.com/office/drawing/2014/main" xmlns="" id="{50947E72-E79D-44B9-A350-E596EDC8B3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839035"/>
              </p:ext>
            </p:extLst>
          </p:nvPr>
        </p:nvGraphicFramePr>
        <p:xfrm>
          <a:off x="1758630" y="2060848"/>
          <a:ext cx="1651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83" name="Equation" r:id="rId19" imgW="164880" imgH="164880" progId="Equation.DSMT4">
                  <p:embed/>
                </p:oleObj>
              </mc:Choice>
              <mc:Fallback>
                <p:oleObj name="Equation" r:id="rId19" imgW="1648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758630" y="2060848"/>
                        <a:ext cx="1651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8" name="Conector de Seta Reta 70">
            <a:extLst>
              <a:ext uri="{FF2B5EF4-FFF2-40B4-BE49-F238E27FC236}">
                <a16:creationId xmlns:a16="http://schemas.microsoft.com/office/drawing/2014/main" xmlns="" id="{AACF627D-6C84-4371-B149-714898D49F2B}"/>
              </a:ext>
            </a:extLst>
          </p:cNvPr>
          <p:cNvCxnSpPr/>
          <p:nvPr/>
        </p:nvCxnSpPr>
        <p:spPr>
          <a:xfrm>
            <a:off x="3209250" y="3140968"/>
            <a:ext cx="112669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Objeto 48">
            <a:extLst>
              <a:ext uri="{FF2B5EF4-FFF2-40B4-BE49-F238E27FC236}">
                <a16:creationId xmlns:a16="http://schemas.microsoft.com/office/drawing/2014/main" xmlns="" id="{132C9D51-FCEC-4AB0-BC66-6D3701EC67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434734"/>
              </p:ext>
            </p:extLst>
          </p:nvPr>
        </p:nvGraphicFramePr>
        <p:xfrm>
          <a:off x="3580968" y="3175000"/>
          <a:ext cx="4445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84" name="Equation" r:id="rId21" imgW="444240" imgH="253800" progId="Equation.DSMT4">
                  <p:embed/>
                </p:oleObj>
              </mc:Choice>
              <mc:Fallback>
                <p:oleObj name="Equation" r:id="rId21" imgW="4442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580968" y="3175000"/>
                        <a:ext cx="4445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0" name="Conector de Seta Reta 72">
            <a:extLst>
              <a:ext uri="{FF2B5EF4-FFF2-40B4-BE49-F238E27FC236}">
                <a16:creationId xmlns:a16="http://schemas.microsoft.com/office/drawing/2014/main" xmlns="" id="{E4017463-F8C5-4926-B7BC-9E02140A7FAF}"/>
              </a:ext>
            </a:extLst>
          </p:cNvPr>
          <p:cNvCxnSpPr/>
          <p:nvPr/>
        </p:nvCxnSpPr>
        <p:spPr>
          <a:xfrm>
            <a:off x="4302795" y="3140968"/>
            <a:ext cx="83775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>
            <a:extLst>
              <a:ext uri="{FF2B5EF4-FFF2-40B4-BE49-F238E27FC236}">
                <a16:creationId xmlns:a16="http://schemas.microsoft.com/office/drawing/2014/main" xmlns="" id="{CF1D35FA-80C1-4B65-9395-6B5141257641}"/>
              </a:ext>
            </a:extLst>
          </p:cNvPr>
          <p:cNvCxnSpPr/>
          <p:nvPr/>
        </p:nvCxnSpPr>
        <p:spPr>
          <a:xfrm>
            <a:off x="4302795" y="2348880"/>
            <a:ext cx="5601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de seta reta 95">
            <a:extLst>
              <a:ext uri="{FF2B5EF4-FFF2-40B4-BE49-F238E27FC236}">
                <a16:creationId xmlns:a16="http://schemas.microsoft.com/office/drawing/2014/main" xmlns="" id="{5D624344-D42D-475F-B53A-78EDEFBE804E}"/>
              </a:ext>
            </a:extLst>
          </p:cNvPr>
          <p:cNvCxnSpPr/>
          <p:nvPr/>
        </p:nvCxnSpPr>
        <p:spPr>
          <a:xfrm>
            <a:off x="4541614" y="1753629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95">
            <a:extLst>
              <a:ext uri="{FF2B5EF4-FFF2-40B4-BE49-F238E27FC236}">
                <a16:creationId xmlns:a16="http://schemas.microsoft.com/office/drawing/2014/main" xmlns="" id="{B3374E48-52D9-4F6A-8E3B-C475BF58ADAB}"/>
              </a:ext>
            </a:extLst>
          </p:cNvPr>
          <p:cNvCxnSpPr/>
          <p:nvPr/>
        </p:nvCxnSpPr>
        <p:spPr>
          <a:xfrm>
            <a:off x="4324183" y="1758287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Elipse 54">
            <a:extLst>
              <a:ext uri="{FF2B5EF4-FFF2-40B4-BE49-F238E27FC236}">
                <a16:creationId xmlns:a16="http://schemas.microsoft.com/office/drawing/2014/main" xmlns="" id="{483FB024-488E-4284-8BDC-7F216D3E55E8}"/>
              </a:ext>
            </a:extLst>
          </p:cNvPr>
          <p:cNvSpPr/>
          <p:nvPr/>
        </p:nvSpPr>
        <p:spPr>
          <a:xfrm>
            <a:off x="4236396" y="2087353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6" name="Objeto 55">
            <a:extLst>
              <a:ext uri="{FF2B5EF4-FFF2-40B4-BE49-F238E27FC236}">
                <a16:creationId xmlns:a16="http://schemas.microsoft.com/office/drawing/2014/main" xmlns="" id="{67855F6D-A815-4747-933F-70C846F6F2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7911483"/>
              </p:ext>
            </p:extLst>
          </p:nvPr>
        </p:nvGraphicFramePr>
        <p:xfrm>
          <a:off x="4059560" y="2060848"/>
          <a:ext cx="1524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85" name="Equation" r:id="rId22" imgW="152280" imgH="177480" progId="Equation.DSMT4">
                  <p:embed/>
                </p:oleObj>
              </mc:Choice>
              <mc:Fallback>
                <p:oleObj name="Equation" r:id="rId22" imgW="152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059560" y="2060848"/>
                        <a:ext cx="1524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8" name="Conector reto 57">
            <a:extLst>
              <a:ext uri="{FF2B5EF4-FFF2-40B4-BE49-F238E27FC236}">
                <a16:creationId xmlns:a16="http://schemas.microsoft.com/office/drawing/2014/main" xmlns="" id="{995143A3-D25E-4D31-B99B-7EA197EEA22F}"/>
              </a:ext>
            </a:extLst>
          </p:cNvPr>
          <p:cNvCxnSpPr/>
          <p:nvPr/>
        </p:nvCxnSpPr>
        <p:spPr>
          <a:xfrm>
            <a:off x="5154256" y="2346992"/>
            <a:ext cx="6181" cy="237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>
            <a:extLst>
              <a:ext uri="{FF2B5EF4-FFF2-40B4-BE49-F238E27FC236}">
                <a16:creationId xmlns:a16="http://schemas.microsoft.com/office/drawing/2014/main" xmlns="" id="{3129E385-39E7-4F26-AC82-AF03BE6175B1}"/>
              </a:ext>
            </a:extLst>
          </p:cNvPr>
          <p:cNvCxnSpPr/>
          <p:nvPr/>
        </p:nvCxnSpPr>
        <p:spPr>
          <a:xfrm>
            <a:off x="4722369" y="2388259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de Seta Reta 86">
            <a:extLst>
              <a:ext uri="{FF2B5EF4-FFF2-40B4-BE49-F238E27FC236}">
                <a16:creationId xmlns:a16="http://schemas.microsoft.com/office/drawing/2014/main" xmlns="" id="{7DABA36E-BCE2-412E-B6DB-59A7FB0EBB20}"/>
              </a:ext>
            </a:extLst>
          </p:cNvPr>
          <p:cNvCxnSpPr/>
          <p:nvPr/>
        </p:nvCxnSpPr>
        <p:spPr>
          <a:xfrm>
            <a:off x="4287837" y="2629237"/>
            <a:ext cx="41714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Objeto 62">
            <a:extLst>
              <a:ext uri="{FF2B5EF4-FFF2-40B4-BE49-F238E27FC236}">
                <a16:creationId xmlns:a16="http://schemas.microsoft.com/office/drawing/2014/main" xmlns="" id="{FD58103C-6AA5-46A6-B6EB-A5762B6125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508419"/>
              </p:ext>
            </p:extLst>
          </p:nvPr>
        </p:nvGraphicFramePr>
        <p:xfrm>
          <a:off x="4340288" y="2744924"/>
          <a:ext cx="396811" cy="323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86" name="Equation" r:id="rId24" imgW="482400" imgH="393480" progId="Equation.DSMT4">
                  <p:embed/>
                </p:oleObj>
              </mc:Choice>
              <mc:Fallback>
                <p:oleObj name="Equation" r:id="rId24" imgW="4824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340288" y="2744924"/>
                        <a:ext cx="396811" cy="323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to 64">
            <a:extLst>
              <a:ext uri="{FF2B5EF4-FFF2-40B4-BE49-F238E27FC236}">
                <a16:creationId xmlns:a16="http://schemas.microsoft.com/office/drawing/2014/main" xmlns="" id="{43BC6585-2F36-4E97-A99D-034C025134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919960"/>
              </p:ext>
            </p:extLst>
          </p:nvPr>
        </p:nvGraphicFramePr>
        <p:xfrm>
          <a:off x="2392363" y="2072060"/>
          <a:ext cx="1524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87" name="Equation" r:id="rId26" imgW="152280" imgH="164880" progId="Equation.DSMT4">
                  <p:embed/>
                </p:oleObj>
              </mc:Choice>
              <mc:Fallback>
                <p:oleObj name="Equation" r:id="rId26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2392363" y="2072060"/>
                        <a:ext cx="1524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to 65">
            <a:extLst>
              <a:ext uri="{FF2B5EF4-FFF2-40B4-BE49-F238E27FC236}">
                <a16:creationId xmlns:a16="http://schemas.microsoft.com/office/drawing/2014/main" xmlns="" id="{220106DB-6DD4-4CEA-9889-888FAB21BE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762986"/>
              </p:ext>
            </p:extLst>
          </p:nvPr>
        </p:nvGraphicFramePr>
        <p:xfrm>
          <a:off x="4440238" y="2070100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88" name="Equation" r:id="rId28" imgW="203040" imgH="164880" progId="Equation.DSMT4">
                  <p:embed/>
                </p:oleObj>
              </mc:Choice>
              <mc:Fallback>
                <p:oleObj name="Equation" r:id="rId28" imgW="2030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4440238" y="2070100"/>
                        <a:ext cx="2032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to 66">
            <a:extLst>
              <a:ext uri="{FF2B5EF4-FFF2-40B4-BE49-F238E27FC236}">
                <a16:creationId xmlns:a16="http://schemas.microsoft.com/office/drawing/2014/main" xmlns="" id="{B091B9F4-1E2E-44B4-92D7-5B453C08FB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994810"/>
              </p:ext>
            </p:extLst>
          </p:nvPr>
        </p:nvGraphicFramePr>
        <p:xfrm>
          <a:off x="5591175" y="2095872"/>
          <a:ext cx="1524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89" name="Equation" r:id="rId30" imgW="152280" imgH="164880" progId="Equation.DSMT4">
                  <p:embed/>
                </p:oleObj>
              </mc:Choice>
              <mc:Fallback>
                <p:oleObj name="Equation" r:id="rId30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5591175" y="2095872"/>
                        <a:ext cx="1524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to 67">
            <a:extLst>
              <a:ext uri="{FF2B5EF4-FFF2-40B4-BE49-F238E27FC236}">
                <a16:creationId xmlns:a16="http://schemas.microsoft.com/office/drawing/2014/main" xmlns="" id="{3193A56B-0B45-4BFF-B032-FB9758858E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924168"/>
              </p:ext>
            </p:extLst>
          </p:nvPr>
        </p:nvGraphicFramePr>
        <p:xfrm>
          <a:off x="2932113" y="2054597"/>
          <a:ext cx="1524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90" name="Equation" r:id="rId32" imgW="152280" imgH="164880" progId="Equation.DSMT4">
                  <p:embed/>
                </p:oleObj>
              </mc:Choice>
              <mc:Fallback>
                <p:oleObj name="Equation" r:id="rId32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2932113" y="2054597"/>
                        <a:ext cx="1524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Retângulo 69"/>
          <p:cNvSpPr/>
          <p:nvPr/>
        </p:nvSpPr>
        <p:spPr>
          <a:xfrm>
            <a:off x="5166618" y="908720"/>
            <a:ext cx="989558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1" name="Conector de Seta Reta 53">
            <a:extLst>
              <a:ext uri="{FF2B5EF4-FFF2-40B4-BE49-F238E27FC236}">
                <a16:creationId xmlns:a16="http://schemas.microsoft.com/office/drawing/2014/main" xmlns="" id="{68F03707-DB3F-451E-862C-9AF8E07E949B}"/>
              </a:ext>
            </a:extLst>
          </p:cNvPr>
          <p:cNvCxnSpPr>
            <a:cxnSpLocks/>
          </p:cNvCxnSpPr>
          <p:nvPr/>
        </p:nvCxnSpPr>
        <p:spPr>
          <a:xfrm>
            <a:off x="5370440" y="1957754"/>
            <a:ext cx="0" cy="369876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Arco 71"/>
          <p:cNvSpPr/>
          <p:nvPr/>
        </p:nvSpPr>
        <p:spPr>
          <a:xfrm rot="2091601">
            <a:off x="5380636" y="1840170"/>
            <a:ext cx="464725" cy="729550"/>
          </a:xfrm>
          <a:prstGeom prst="arc">
            <a:avLst/>
          </a:prstGeom>
          <a:ln>
            <a:solidFill>
              <a:srgbClr val="00B05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3" name="Objeto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731007"/>
              </p:ext>
            </p:extLst>
          </p:nvPr>
        </p:nvGraphicFramePr>
        <p:xfrm>
          <a:off x="5447263" y="2003296"/>
          <a:ext cx="368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91" name="Equation" r:id="rId34" imgW="368280" imgH="177480" progId="Equation.DSMT4">
                  <p:embed/>
                </p:oleObj>
              </mc:Choice>
              <mc:Fallback>
                <p:oleObj name="Equation" r:id="rId34" imgW="368280" imgH="177480" progId="Equation.DSMT4">
                  <p:embed/>
                  <p:pic>
                    <p:nvPicPr>
                      <p:cNvPr id="0" name="Objeto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7263" y="2003296"/>
                        <a:ext cx="368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to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416101"/>
              </p:ext>
            </p:extLst>
          </p:nvPr>
        </p:nvGraphicFramePr>
        <p:xfrm>
          <a:off x="6000898" y="1976345"/>
          <a:ext cx="5080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92" name="Equation" r:id="rId36" imgW="507960" imgH="228600" progId="Equation.DSMT4">
                  <p:embed/>
                </p:oleObj>
              </mc:Choice>
              <mc:Fallback>
                <p:oleObj name="Equation" r:id="rId36" imgW="507960" imgH="228600" progId="Equation.DSMT4">
                  <p:embed/>
                  <p:pic>
                    <p:nvPicPr>
                      <p:cNvPr id="0" name="Objeto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898" y="1976345"/>
                        <a:ext cx="5080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Elipse 74">
            <a:extLst>
              <a:ext uri="{FF2B5EF4-FFF2-40B4-BE49-F238E27FC236}">
                <a16:creationId xmlns:a16="http://schemas.microsoft.com/office/drawing/2014/main" xmlns="" id="{32F714EB-8F23-404D-A6B0-BDD5AFB65C46}"/>
              </a:ext>
            </a:extLst>
          </p:cNvPr>
          <p:cNvSpPr/>
          <p:nvPr/>
        </p:nvSpPr>
        <p:spPr>
          <a:xfrm>
            <a:off x="5074024" y="2091796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6" name="Objeto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8201823"/>
              </p:ext>
            </p:extLst>
          </p:nvPr>
        </p:nvGraphicFramePr>
        <p:xfrm>
          <a:off x="5122774" y="1825281"/>
          <a:ext cx="1905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93" name="Equation" r:id="rId38" imgW="190440" imgH="164880" progId="Equation.DSMT4">
                  <p:embed/>
                </p:oleObj>
              </mc:Choice>
              <mc:Fallback>
                <p:oleObj name="Equation" r:id="rId38" imgW="1904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5122774" y="1825281"/>
                        <a:ext cx="1905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9" name="Conector de Seta Reta 86">
            <a:extLst>
              <a:ext uri="{FF2B5EF4-FFF2-40B4-BE49-F238E27FC236}">
                <a16:creationId xmlns:a16="http://schemas.microsoft.com/office/drawing/2014/main" xmlns="" id="{7DABA36E-BCE2-412E-B6DB-59A7FB0EBB20}"/>
              </a:ext>
            </a:extLst>
          </p:cNvPr>
          <p:cNvCxnSpPr/>
          <p:nvPr/>
        </p:nvCxnSpPr>
        <p:spPr>
          <a:xfrm>
            <a:off x="4723408" y="2629237"/>
            <a:ext cx="41714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3" name="Objeto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730336"/>
              </p:ext>
            </p:extLst>
          </p:nvPr>
        </p:nvGraphicFramePr>
        <p:xfrm>
          <a:off x="3913382" y="704652"/>
          <a:ext cx="1727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94" name="Equation" r:id="rId40" imgW="1726920" imgH="863280" progId="Equation.DSMT4">
                  <p:embed/>
                </p:oleObj>
              </mc:Choice>
              <mc:Fallback>
                <p:oleObj name="Equation" r:id="rId40" imgW="1726920" imgH="863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3913382" y="704652"/>
                        <a:ext cx="17272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1" name="Conector de seta reta 90"/>
          <p:cNvCxnSpPr/>
          <p:nvPr/>
        </p:nvCxnSpPr>
        <p:spPr>
          <a:xfrm>
            <a:off x="2072209" y="4509120"/>
            <a:ext cx="306834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2" name="Objeto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99045"/>
              </p:ext>
            </p:extLst>
          </p:nvPr>
        </p:nvGraphicFramePr>
        <p:xfrm>
          <a:off x="3532187" y="4565649"/>
          <a:ext cx="239483" cy="263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95" name="Equation" r:id="rId42" imgW="126720" imgH="139680" progId="Equation.DSMT4">
                  <p:embed/>
                </p:oleObj>
              </mc:Choice>
              <mc:Fallback>
                <p:oleObj name="Equation" r:id="rId42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3532187" y="4565649"/>
                        <a:ext cx="239483" cy="2634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4" name="Conector reto 93"/>
          <p:cNvCxnSpPr/>
          <p:nvPr/>
        </p:nvCxnSpPr>
        <p:spPr>
          <a:xfrm flipH="1">
            <a:off x="2634136" y="3573016"/>
            <a:ext cx="1418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de seta reta 95"/>
          <p:cNvCxnSpPr/>
          <p:nvPr/>
        </p:nvCxnSpPr>
        <p:spPr>
          <a:xfrm>
            <a:off x="2635554" y="4221088"/>
            <a:ext cx="251870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7" name="Objeto 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981362"/>
              </p:ext>
            </p:extLst>
          </p:nvPr>
        </p:nvGraphicFramePr>
        <p:xfrm>
          <a:off x="3508375" y="4264025"/>
          <a:ext cx="533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96" name="Equation" r:id="rId44" imgW="533160" imgH="203040" progId="Equation.DSMT4">
                  <p:embed/>
                </p:oleObj>
              </mc:Choice>
              <mc:Fallback>
                <p:oleObj name="Equation" r:id="rId44" imgW="533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3508375" y="4264025"/>
                        <a:ext cx="5334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" name="Objeto 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131068"/>
              </p:ext>
            </p:extLst>
          </p:nvPr>
        </p:nvGraphicFramePr>
        <p:xfrm>
          <a:off x="2088036" y="4255120"/>
          <a:ext cx="5461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97" name="Equation" r:id="rId46" imgW="546120" imgH="254160" progId="Equation.DSMT4">
                  <p:embed/>
                </p:oleObj>
              </mc:Choice>
              <mc:Fallback>
                <p:oleObj name="Equation" r:id="rId46" imgW="546120" imgH="254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2088036" y="4255120"/>
                        <a:ext cx="5461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9" name="Conector de Seta Reta 28672">
            <a:extLst>
              <a:ext uri="{FF2B5EF4-FFF2-40B4-BE49-F238E27FC236}">
                <a16:creationId xmlns:a16="http://schemas.microsoft.com/office/drawing/2014/main" xmlns="" id="{2CC1BCA8-6B8D-4E0C-B0BA-D158A3B644D0}"/>
              </a:ext>
            </a:extLst>
          </p:cNvPr>
          <p:cNvCxnSpPr/>
          <p:nvPr/>
        </p:nvCxnSpPr>
        <p:spPr>
          <a:xfrm>
            <a:off x="2089522" y="4221088"/>
            <a:ext cx="5466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ector de seta reta 101"/>
          <p:cNvCxnSpPr/>
          <p:nvPr/>
        </p:nvCxnSpPr>
        <p:spPr>
          <a:xfrm>
            <a:off x="3210201" y="3969060"/>
            <a:ext cx="194714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4" name="Objeto 1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438750"/>
              </p:ext>
            </p:extLst>
          </p:nvPr>
        </p:nvGraphicFramePr>
        <p:xfrm>
          <a:off x="3906838" y="3975100"/>
          <a:ext cx="4318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98" name="Equation" r:id="rId48" imgW="431640" imgH="203040" progId="Equation.DSMT4">
                  <p:embed/>
                </p:oleObj>
              </mc:Choice>
              <mc:Fallback>
                <p:oleObj name="Equation" r:id="rId48" imgW="4316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3906838" y="3975100"/>
                        <a:ext cx="4318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" name="Objeto 10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921318"/>
              </p:ext>
            </p:extLst>
          </p:nvPr>
        </p:nvGraphicFramePr>
        <p:xfrm>
          <a:off x="4529138" y="3249613"/>
          <a:ext cx="457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99" name="Equation" r:id="rId50" imgW="457200" imgH="203040" progId="Equation.DSMT4">
                  <p:embed/>
                </p:oleObj>
              </mc:Choice>
              <mc:Fallback>
                <p:oleObj name="Equation" r:id="rId50" imgW="457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1"/>
                      <a:stretch>
                        <a:fillRect/>
                      </a:stretch>
                    </p:blipFill>
                    <p:spPr>
                      <a:xfrm>
                        <a:off x="4529138" y="3249613"/>
                        <a:ext cx="4572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" name="Objeto 10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765950"/>
              </p:ext>
            </p:extLst>
          </p:nvPr>
        </p:nvGraphicFramePr>
        <p:xfrm>
          <a:off x="4722369" y="2745110"/>
          <a:ext cx="3968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00" name="Equation" r:id="rId52" imgW="396720" imgH="324000" progId="Equation.DSMT4">
                  <p:embed/>
                </p:oleObj>
              </mc:Choice>
              <mc:Fallback>
                <p:oleObj name="Equation" r:id="rId52" imgW="396720" imgH="32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3"/>
                      <a:stretch>
                        <a:fillRect/>
                      </a:stretch>
                    </p:blipFill>
                    <p:spPr>
                      <a:xfrm>
                        <a:off x="4722369" y="2745110"/>
                        <a:ext cx="396875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" name="Objeto 1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89963"/>
              </p:ext>
            </p:extLst>
          </p:nvPr>
        </p:nvGraphicFramePr>
        <p:xfrm>
          <a:off x="655638" y="5373688"/>
          <a:ext cx="7954962" cy="123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01" name="Equation" r:id="rId54" imgW="5879880" imgH="914400" progId="Equation.DSMT4">
                  <p:embed/>
                </p:oleObj>
              </mc:Choice>
              <mc:Fallback>
                <p:oleObj name="Equation" r:id="rId54" imgW="587988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5"/>
                      <a:stretch>
                        <a:fillRect/>
                      </a:stretch>
                    </p:blipFill>
                    <p:spPr>
                      <a:xfrm>
                        <a:off x="655638" y="5373688"/>
                        <a:ext cx="7954962" cy="1236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11814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944747"/>
              </p:ext>
            </p:extLst>
          </p:nvPr>
        </p:nvGraphicFramePr>
        <p:xfrm>
          <a:off x="625087" y="0"/>
          <a:ext cx="3874114" cy="820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99" name="Equation" r:id="rId3" imgW="1739880" imgH="368280" progId="Equation.DSMT4">
                  <p:embed/>
                </p:oleObj>
              </mc:Choice>
              <mc:Fallback>
                <p:oleObj name="Equation" r:id="rId3" imgW="173988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5087" y="0"/>
                        <a:ext cx="3874114" cy="8200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7D058C73-6840-45D3-B2D3-44F3CC40BE58}"/>
              </a:ext>
            </a:extLst>
          </p:cNvPr>
          <p:cNvSpPr txBox="1"/>
          <p:nvPr/>
        </p:nvSpPr>
        <p:spPr>
          <a:xfrm>
            <a:off x="6084168" y="438840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DCL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xmlns="" id="{D18AEA0A-9AF4-40B8-A3B2-4124849DC96B}"/>
              </a:ext>
            </a:extLst>
          </p:cNvPr>
          <p:cNvCxnSpPr/>
          <p:nvPr/>
        </p:nvCxnSpPr>
        <p:spPr>
          <a:xfrm>
            <a:off x="2072209" y="2420888"/>
            <a:ext cx="0" cy="2304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xmlns="" id="{A0DE8083-37E0-49B7-91D2-1C947FE6AF74}"/>
              </a:ext>
            </a:extLst>
          </p:cNvPr>
          <p:cNvCxnSpPr/>
          <p:nvPr/>
        </p:nvCxnSpPr>
        <p:spPr>
          <a:xfrm>
            <a:off x="3198899" y="2420888"/>
            <a:ext cx="0" cy="1656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5ED4DE1E-7489-4618-8686-724FB962F4D3}"/>
              </a:ext>
            </a:extLst>
          </p:cNvPr>
          <p:cNvSpPr/>
          <p:nvPr/>
        </p:nvSpPr>
        <p:spPr>
          <a:xfrm>
            <a:off x="2058072" y="2060848"/>
            <a:ext cx="342719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de seta reta 83">
            <a:extLst>
              <a:ext uri="{FF2B5EF4-FFF2-40B4-BE49-F238E27FC236}">
                <a16:creationId xmlns:a16="http://schemas.microsoft.com/office/drawing/2014/main" xmlns="" id="{FFE25970-09DF-4702-867F-EBAA071695C1}"/>
              </a:ext>
            </a:extLst>
          </p:cNvPr>
          <p:cNvCxnSpPr/>
          <p:nvPr/>
        </p:nvCxnSpPr>
        <p:spPr>
          <a:xfrm>
            <a:off x="2058070" y="1790818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xmlns="" id="{85F19EDC-875D-488A-B6CA-CAF6D4E9BA22}"/>
              </a:ext>
            </a:extLst>
          </p:cNvPr>
          <p:cNvCxnSpPr>
            <a:cxnSpLocks/>
          </p:cNvCxnSpPr>
          <p:nvPr/>
        </p:nvCxnSpPr>
        <p:spPr>
          <a:xfrm>
            <a:off x="2039569" y="1790818"/>
            <a:ext cx="121506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90">
            <a:extLst>
              <a:ext uri="{FF2B5EF4-FFF2-40B4-BE49-F238E27FC236}">
                <a16:creationId xmlns:a16="http://schemas.microsoft.com/office/drawing/2014/main" xmlns="" id="{983103F6-BE86-41A0-82C7-C4BE3446724F}"/>
              </a:ext>
            </a:extLst>
          </p:cNvPr>
          <p:cNvCxnSpPr/>
          <p:nvPr/>
        </p:nvCxnSpPr>
        <p:spPr>
          <a:xfrm>
            <a:off x="2210470" y="1772816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91">
            <a:extLst>
              <a:ext uri="{FF2B5EF4-FFF2-40B4-BE49-F238E27FC236}">
                <a16:creationId xmlns:a16="http://schemas.microsoft.com/office/drawing/2014/main" xmlns="" id="{754AADCD-C659-4C4C-91CA-1F5F356AEF59}"/>
              </a:ext>
            </a:extLst>
          </p:cNvPr>
          <p:cNvCxnSpPr/>
          <p:nvPr/>
        </p:nvCxnSpPr>
        <p:spPr>
          <a:xfrm>
            <a:off x="2362870" y="1790818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92">
            <a:extLst>
              <a:ext uri="{FF2B5EF4-FFF2-40B4-BE49-F238E27FC236}">
                <a16:creationId xmlns:a16="http://schemas.microsoft.com/office/drawing/2014/main" xmlns="" id="{F1A9577B-8652-451B-948E-52E3152BF969}"/>
              </a:ext>
            </a:extLst>
          </p:cNvPr>
          <p:cNvCxnSpPr/>
          <p:nvPr/>
        </p:nvCxnSpPr>
        <p:spPr>
          <a:xfrm>
            <a:off x="2543624" y="1772816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93">
            <a:extLst>
              <a:ext uri="{FF2B5EF4-FFF2-40B4-BE49-F238E27FC236}">
                <a16:creationId xmlns:a16="http://schemas.microsoft.com/office/drawing/2014/main" xmlns="" id="{8E53BB2C-08B3-41A1-9669-7A3C8ECA234F}"/>
              </a:ext>
            </a:extLst>
          </p:cNvPr>
          <p:cNvCxnSpPr/>
          <p:nvPr/>
        </p:nvCxnSpPr>
        <p:spPr>
          <a:xfrm>
            <a:off x="2759648" y="1790818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95">
            <a:extLst>
              <a:ext uri="{FF2B5EF4-FFF2-40B4-BE49-F238E27FC236}">
                <a16:creationId xmlns:a16="http://schemas.microsoft.com/office/drawing/2014/main" xmlns="" id="{6D14E6CA-9F94-4C2C-B933-45178E2299DD}"/>
              </a:ext>
            </a:extLst>
          </p:cNvPr>
          <p:cNvCxnSpPr/>
          <p:nvPr/>
        </p:nvCxnSpPr>
        <p:spPr>
          <a:xfrm>
            <a:off x="4722368" y="1772816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96">
            <a:extLst>
              <a:ext uri="{FF2B5EF4-FFF2-40B4-BE49-F238E27FC236}">
                <a16:creationId xmlns:a16="http://schemas.microsoft.com/office/drawing/2014/main" xmlns="" id="{C8F91123-3760-4822-84B0-FCAB72692D48}"/>
              </a:ext>
            </a:extLst>
          </p:cNvPr>
          <p:cNvCxnSpPr/>
          <p:nvPr/>
        </p:nvCxnSpPr>
        <p:spPr>
          <a:xfrm>
            <a:off x="4893270" y="1790818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97">
            <a:extLst>
              <a:ext uri="{FF2B5EF4-FFF2-40B4-BE49-F238E27FC236}">
                <a16:creationId xmlns:a16="http://schemas.microsoft.com/office/drawing/2014/main" xmlns="" id="{5536203A-5C08-4CA6-B74E-EDE5906477FC}"/>
              </a:ext>
            </a:extLst>
          </p:cNvPr>
          <p:cNvCxnSpPr/>
          <p:nvPr/>
        </p:nvCxnSpPr>
        <p:spPr>
          <a:xfrm>
            <a:off x="5074024" y="1772816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98">
            <a:extLst>
              <a:ext uri="{FF2B5EF4-FFF2-40B4-BE49-F238E27FC236}">
                <a16:creationId xmlns:a16="http://schemas.microsoft.com/office/drawing/2014/main" xmlns="" id="{BD5C27D6-2581-48CD-9036-856F34BD3555}"/>
              </a:ext>
            </a:extLst>
          </p:cNvPr>
          <p:cNvCxnSpPr/>
          <p:nvPr/>
        </p:nvCxnSpPr>
        <p:spPr>
          <a:xfrm>
            <a:off x="5290048" y="1790818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01">
            <a:extLst>
              <a:ext uri="{FF2B5EF4-FFF2-40B4-BE49-F238E27FC236}">
                <a16:creationId xmlns:a16="http://schemas.microsoft.com/office/drawing/2014/main" xmlns="" id="{6157107E-376C-44E4-A3F1-09C225757DE0}"/>
              </a:ext>
            </a:extLst>
          </p:cNvPr>
          <p:cNvCxnSpPr/>
          <p:nvPr/>
        </p:nvCxnSpPr>
        <p:spPr>
          <a:xfrm>
            <a:off x="5442448" y="1772816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xmlns="" id="{22ED48CC-BD3D-4276-9170-BAB92C18F39C}"/>
              </a:ext>
            </a:extLst>
          </p:cNvPr>
          <p:cNvCxnSpPr>
            <a:cxnSpLocks/>
          </p:cNvCxnSpPr>
          <p:nvPr/>
        </p:nvCxnSpPr>
        <p:spPr>
          <a:xfrm>
            <a:off x="4308396" y="1772816"/>
            <a:ext cx="765628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31">
            <a:extLst>
              <a:ext uri="{FF2B5EF4-FFF2-40B4-BE49-F238E27FC236}">
                <a16:creationId xmlns:a16="http://schemas.microsoft.com/office/drawing/2014/main" xmlns="" id="{DDEEFC4D-663D-48A3-8B79-73CF7714A054}"/>
              </a:ext>
            </a:extLst>
          </p:cNvPr>
          <p:cNvCxnSpPr>
            <a:cxnSpLocks/>
          </p:cNvCxnSpPr>
          <p:nvPr/>
        </p:nvCxnSpPr>
        <p:spPr>
          <a:xfrm flipV="1">
            <a:off x="3210200" y="1446510"/>
            <a:ext cx="0" cy="739019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to 22">
            <a:extLst>
              <a:ext uri="{FF2B5EF4-FFF2-40B4-BE49-F238E27FC236}">
                <a16:creationId xmlns:a16="http://schemas.microsoft.com/office/drawing/2014/main" xmlns="" id="{CA8E122B-BFE3-4C80-AB79-D359E49026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975513"/>
              </p:ext>
            </p:extLst>
          </p:nvPr>
        </p:nvGraphicFramePr>
        <p:xfrm>
          <a:off x="2982953" y="970461"/>
          <a:ext cx="454496" cy="575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00" name="Equation" r:id="rId5" imgW="190440" imgH="241200" progId="Equation.DSMT4">
                  <p:embed/>
                </p:oleObj>
              </mc:Choice>
              <mc:Fallback>
                <p:oleObj name="Equation" r:id="rId5" imgW="1904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82953" y="970461"/>
                        <a:ext cx="454496" cy="575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Arco 23">
            <a:extLst>
              <a:ext uri="{FF2B5EF4-FFF2-40B4-BE49-F238E27FC236}">
                <a16:creationId xmlns:a16="http://schemas.microsoft.com/office/drawing/2014/main" xmlns="" id="{A439C6CE-583C-4F62-B39F-6BB7358F2823}"/>
              </a:ext>
            </a:extLst>
          </p:cNvPr>
          <p:cNvSpPr/>
          <p:nvPr/>
        </p:nvSpPr>
        <p:spPr>
          <a:xfrm rot="12946336">
            <a:off x="1625175" y="1753481"/>
            <a:ext cx="1512168" cy="1296144"/>
          </a:xfrm>
          <a:prstGeom prst="arc">
            <a:avLst>
              <a:gd name="adj1" fmla="val 19576249"/>
              <a:gd name="adj2" fmla="val 0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5" name="Objeto 24">
            <a:extLst>
              <a:ext uri="{FF2B5EF4-FFF2-40B4-BE49-F238E27FC236}">
                <a16:creationId xmlns:a16="http://schemas.microsoft.com/office/drawing/2014/main" xmlns="" id="{4EEDB2B7-27F8-4CF8-BE2F-0C09AB7AC4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518541"/>
              </p:ext>
            </p:extLst>
          </p:nvPr>
        </p:nvGraphicFramePr>
        <p:xfrm>
          <a:off x="323528" y="1945084"/>
          <a:ext cx="1310339" cy="302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01" name="Equation" r:id="rId7" imgW="1104840" imgH="253800" progId="Equation.DSMT4">
                  <p:embed/>
                </p:oleObj>
              </mc:Choice>
              <mc:Fallback>
                <p:oleObj name="Equation" r:id="rId7" imgW="11048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3528" y="1945084"/>
                        <a:ext cx="1310339" cy="302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Conector de Seta Reta 40">
            <a:extLst>
              <a:ext uri="{FF2B5EF4-FFF2-40B4-BE49-F238E27FC236}">
                <a16:creationId xmlns:a16="http://schemas.microsoft.com/office/drawing/2014/main" xmlns="" id="{DEAE5801-587B-441E-A6E7-8E37DD12F1FD}"/>
              </a:ext>
            </a:extLst>
          </p:cNvPr>
          <p:cNvCxnSpPr>
            <a:cxnSpLocks/>
          </p:cNvCxnSpPr>
          <p:nvPr/>
        </p:nvCxnSpPr>
        <p:spPr>
          <a:xfrm flipV="1">
            <a:off x="5442448" y="1465845"/>
            <a:ext cx="0" cy="739019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to 26">
            <a:extLst>
              <a:ext uri="{FF2B5EF4-FFF2-40B4-BE49-F238E27FC236}">
                <a16:creationId xmlns:a16="http://schemas.microsoft.com/office/drawing/2014/main" xmlns="" id="{3808B967-658F-407B-B357-9B9C793389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731650"/>
              </p:ext>
            </p:extLst>
          </p:nvPr>
        </p:nvGraphicFramePr>
        <p:xfrm>
          <a:off x="5514207" y="1087920"/>
          <a:ext cx="425945" cy="539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02" name="Equation" r:id="rId9" imgW="190440" imgH="241200" progId="Equation.DSMT4">
                  <p:embed/>
                </p:oleObj>
              </mc:Choice>
              <mc:Fallback>
                <p:oleObj name="Equation" r:id="rId9" imgW="1904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14207" y="1087920"/>
                        <a:ext cx="425945" cy="5395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Elipse 27">
            <a:extLst>
              <a:ext uri="{FF2B5EF4-FFF2-40B4-BE49-F238E27FC236}">
                <a16:creationId xmlns:a16="http://schemas.microsoft.com/office/drawing/2014/main" xmlns="" id="{00B48BF0-E084-4641-8E4B-58C15E92667D}"/>
              </a:ext>
            </a:extLst>
          </p:cNvPr>
          <p:cNvSpPr/>
          <p:nvPr/>
        </p:nvSpPr>
        <p:spPr>
          <a:xfrm>
            <a:off x="3110633" y="2087353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xmlns="" id="{E3A82065-B546-4CF1-A1F6-8A3BBC80F83B}"/>
              </a:ext>
            </a:extLst>
          </p:cNvPr>
          <p:cNvSpPr/>
          <p:nvPr/>
        </p:nvSpPr>
        <p:spPr>
          <a:xfrm>
            <a:off x="5370440" y="2132856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xmlns="" id="{213C3CF3-7ECF-48AD-A4A9-F5C0DAC45E7A}"/>
              </a:ext>
            </a:extLst>
          </p:cNvPr>
          <p:cNvSpPr/>
          <p:nvPr/>
        </p:nvSpPr>
        <p:spPr>
          <a:xfrm>
            <a:off x="1986070" y="2102778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xmlns="" id="{4348D688-CCA8-4CBD-A4E3-AD9E511A6D9C}"/>
              </a:ext>
            </a:extLst>
          </p:cNvPr>
          <p:cNvSpPr/>
          <p:nvPr/>
        </p:nvSpPr>
        <p:spPr>
          <a:xfrm>
            <a:off x="2562144" y="2099316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2" name="Conector de Seta Reta 46">
            <a:extLst>
              <a:ext uri="{FF2B5EF4-FFF2-40B4-BE49-F238E27FC236}">
                <a16:creationId xmlns:a16="http://schemas.microsoft.com/office/drawing/2014/main" xmlns="" id="{05E7F0C4-F52E-40A9-880C-2388FA811045}"/>
              </a:ext>
            </a:extLst>
          </p:cNvPr>
          <p:cNvCxnSpPr>
            <a:cxnSpLocks/>
          </p:cNvCxnSpPr>
          <p:nvPr/>
        </p:nvCxnSpPr>
        <p:spPr>
          <a:xfrm>
            <a:off x="2623126" y="1628800"/>
            <a:ext cx="0" cy="489653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ipse 32">
            <a:extLst>
              <a:ext uri="{FF2B5EF4-FFF2-40B4-BE49-F238E27FC236}">
                <a16:creationId xmlns:a16="http://schemas.microsoft.com/office/drawing/2014/main" xmlns="" id="{32F714EB-8F23-404D-A6B0-BDD5AFB65C46}"/>
              </a:ext>
            </a:extLst>
          </p:cNvPr>
          <p:cNvSpPr/>
          <p:nvPr/>
        </p:nvSpPr>
        <p:spPr>
          <a:xfrm>
            <a:off x="4632982" y="2087353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4" name="Conector de Seta Reta 53">
            <a:extLst>
              <a:ext uri="{FF2B5EF4-FFF2-40B4-BE49-F238E27FC236}">
                <a16:creationId xmlns:a16="http://schemas.microsoft.com/office/drawing/2014/main" xmlns="" id="{68F03707-DB3F-451E-862C-9AF8E07E949B}"/>
              </a:ext>
            </a:extLst>
          </p:cNvPr>
          <p:cNvCxnSpPr>
            <a:cxnSpLocks/>
          </p:cNvCxnSpPr>
          <p:nvPr/>
        </p:nvCxnSpPr>
        <p:spPr>
          <a:xfrm>
            <a:off x="4704982" y="1556792"/>
            <a:ext cx="0" cy="58590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93">
            <a:extLst>
              <a:ext uri="{FF2B5EF4-FFF2-40B4-BE49-F238E27FC236}">
                <a16:creationId xmlns:a16="http://schemas.microsoft.com/office/drawing/2014/main" xmlns="" id="{555680AB-EB2C-4A4C-A9B7-39B6E1C5A6F8}"/>
              </a:ext>
            </a:extLst>
          </p:cNvPr>
          <p:cNvCxnSpPr/>
          <p:nvPr/>
        </p:nvCxnSpPr>
        <p:spPr>
          <a:xfrm>
            <a:off x="2912048" y="1772816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93">
            <a:extLst>
              <a:ext uri="{FF2B5EF4-FFF2-40B4-BE49-F238E27FC236}">
                <a16:creationId xmlns:a16="http://schemas.microsoft.com/office/drawing/2014/main" xmlns="" id="{E90C08F2-487D-4F33-95D1-46D37F4A8961}"/>
              </a:ext>
            </a:extLst>
          </p:cNvPr>
          <p:cNvCxnSpPr/>
          <p:nvPr/>
        </p:nvCxnSpPr>
        <p:spPr>
          <a:xfrm>
            <a:off x="3066184" y="1772816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93">
            <a:extLst>
              <a:ext uri="{FF2B5EF4-FFF2-40B4-BE49-F238E27FC236}">
                <a16:creationId xmlns:a16="http://schemas.microsoft.com/office/drawing/2014/main" xmlns="" id="{E32DD8E4-EA29-4037-8E22-0239591D060F}"/>
              </a:ext>
            </a:extLst>
          </p:cNvPr>
          <p:cNvCxnSpPr/>
          <p:nvPr/>
        </p:nvCxnSpPr>
        <p:spPr>
          <a:xfrm>
            <a:off x="3210200" y="1772816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59">
            <a:extLst>
              <a:ext uri="{FF2B5EF4-FFF2-40B4-BE49-F238E27FC236}">
                <a16:creationId xmlns:a16="http://schemas.microsoft.com/office/drawing/2014/main" xmlns="" id="{ED3B7322-6DC8-4F73-999F-1899E0D28F5B}"/>
              </a:ext>
            </a:extLst>
          </p:cNvPr>
          <p:cNvCxnSpPr/>
          <p:nvPr/>
        </p:nvCxnSpPr>
        <p:spPr>
          <a:xfrm>
            <a:off x="2072209" y="3140968"/>
            <a:ext cx="112669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Objeto 38">
            <a:extLst>
              <a:ext uri="{FF2B5EF4-FFF2-40B4-BE49-F238E27FC236}">
                <a16:creationId xmlns:a16="http://schemas.microsoft.com/office/drawing/2014/main" xmlns="" id="{0965E7E6-5922-4568-95A7-463B7C0A1F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414381"/>
              </p:ext>
            </p:extLst>
          </p:nvPr>
        </p:nvGraphicFramePr>
        <p:xfrm>
          <a:off x="2443927" y="3175000"/>
          <a:ext cx="4445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03" name="Equation" r:id="rId11" imgW="444240" imgH="253800" progId="Equation.DSMT4">
                  <p:embed/>
                </p:oleObj>
              </mc:Choice>
              <mc:Fallback>
                <p:oleObj name="Equation" r:id="rId11" imgW="4442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443927" y="3175000"/>
                        <a:ext cx="4445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xmlns="" id="{597FDDF9-5E9F-4048-AD01-A1CE04761C93}"/>
              </a:ext>
            </a:extLst>
          </p:cNvPr>
          <p:cNvCxnSpPr/>
          <p:nvPr/>
        </p:nvCxnSpPr>
        <p:spPr>
          <a:xfrm>
            <a:off x="2634136" y="2420888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28672">
            <a:extLst>
              <a:ext uri="{FF2B5EF4-FFF2-40B4-BE49-F238E27FC236}">
                <a16:creationId xmlns:a16="http://schemas.microsoft.com/office/drawing/2014/main" xmlns="" id="{2CC1BCA8-6B8D-4E0C-B0BA-D158A3B644D0}"/>
              </a:ext>
            </a:extLst>
          </p:cNvPr>
          <p:cNvCxnSpPr/>
          <p:nvPr/>
        </p:nvCxnSpPr>
        <p:spPr>
          <a:xfrm>
            <a:off x="2058070" y="2780928"/>
            <a:ext cx="5466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66">
            <a:extLst>
              <a:ext uri="{FF2B5EF4-FFF2-40B4-BE49-F238E27FC236}">
                <a16:creationId xmlns:a16="http://schemas.microsoft.com/office/drawing/2014/main" xmlns="" id="{7F108DD5-4C6B-4E46-8D5D-3F3DD6DECBAD}"/>
              </a:ext>
            </a:extLst>
          </p:cNvPr>
          <p:cNvCxnSpPr/>
          <p:nvPr/>
        </p:nvCxnSpPr>
        <p:spPr>
          <a:xfrm>
            <a:off x="2663503" y="2780928"/>
            <a:ext cx="5466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Objeto 42">
            <a:extLst>
              <a:ext uri="{FF2B5EF4-FFF2-40B4-BE49-F238E27FC236}">
                <a16:creationId xmlns:a16="http://schemas.microsoft.com/office/drawing/2014/main" xmlns="" id="{D5030D14-17C6-4070-BC38-702FBCE3D7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410830"/>
              </p:ext>
            </p:extLst>
          </p:nvPr>
        </p:nvGraphicFramePr>
        <p:xfrm>
          <a:off x="2088036" y="2780928"/>
          <a:ext cx="5461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04" name="Equation" r:id="rId13" imgW="545760" imgH="253800" progId="Equation.DSMT4">
                  <p:embed/>
                </p:oleObj>
              </mc:Choice>
              <mc:Fallback>
                <p:oleObj name="Equation" r:id="rId13" imgW="5457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088036" y="2780928"/>
                        <a:ext cx="5461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to 43">
            <a:extLst>
              <a:ext uri="{FF2B5EF4-FFF2-40B4-BE49-F238E27FC236}">
                <a16:creationId xmlns:a16="http://schemas.microsoft.com/office/drawing/2014/main" xmlns="" id="{56FFE744-EC45-4780-B846-0EBBF951CE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7656026"/>
              </p:ext>
            </p:extLst>
          </p:nvPr>
        </p:nvGraphicFramePr>
        <p:xfrm>
          <a:off x="2634136" y="2780928"/>
          <a:ext cx="5461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05" name="Equation" r:id="rId15" imgW="545801" imgH="254529" progId="Equation.DSMT4">
                  <p:embed/>
                </p:oleObj>
              </mc:Choice>
              <mc:Fallback>
                <p:oleObj name="Equation" r:id="rId15" imgW="545801" imgH="25452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634136" y="2780928"/>
                        <a:ext cx="5461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to 44">
            <a:extLst>
              <a:ext uri="{FF2B5EF4-FFF2-40B4-BE49-F238E27FC236}">
                <a16:creationId xmlns:a16="http://schemas.microsoft.com/office/drawing/2014/main" xmlns="" id="{50947E72-E79D-44B9-A350-E596EDC8B3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312511"/>
              </p:ext>
            </p:extLst>
          </p:nvPr>
        </p:nvGraphicFramePr>
        <p:xfrm>
          <a:off x="1758630" y="2060848"/>
          <a:ext cx="1651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06" name="Equation" r:id="rId17" imgW="164880" imgH="164880" progId="Equation.DSMT4">
                  <p:embed/>
                </p:oleObj>
              </mc:Choice>
              <mc:Fallback>
                <p:oleObj name="Equation" r:id="rId17" imgW="1648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758630" y="2060848"/>
                        <a:ext cx="1651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6" name="Conector de Seta Reta 70">
            <a:extLst>
              <a:ext uri="{FF2B5EF4-FFF2-40B4-BE49-F238E27FC236}">
                <a16:creationId xmlns:a16="http://schemas.microsoft.com/office/drawing/2014/main" xmlns="" id="{AACF627D-6C84-4371-B149-714898D49F2B}"/>
              </a:ext>
            </a:extLst>
          </p:cNvPr>
          <p:cNvCxnSpPr/>
          <p:nvPr/>
        </p:nvCxnSpPr>
        <p:spPr>
          <a:xfrm>
            <a:off x="3209250" y="3140968"/>
            <a:ext cx="112669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Objeto 46">
            <a:extLst>
              <a:ext uri="{FF2B5EF4-FFF2-40B4-BE49-F238E27FC236}">
                <a16:creationId xmlns:a16="http://schemas.microsoft.com/office/drawing/2014/main" xmlns="" id="{132C9D51-FCEC-4AB0-BC66-6D3701EC67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1391389"/>
              </p:ext>
            </p:extLst>
          </p:nvPr>
        </p:nvGraphicFramePr>
        <p:xfrm>
          <a:off x="3580968" y="3175000"/>
          <a:ext cx="4445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07" name="Equation" r:id="rId19" imgW="444240" imgH="253800" progId="Equation.DSMT4">
                  <p:embed/>
                </p:oleObj>
              </mc:Choice>
              <mc:Fallback>
                <p:oleObj name="Equation" r:id="rId19" imgW="4442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580968" y="3175000"/>
                        <a:ext cx="4445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8" name="Conector de Seta Reta 72">
            <a:extLst>
              <a:ext uri="{FF2B5EF4-FFF2-40B4-BE49-F238E27FC236}">
                <a16:creationId xmlns:a16="http://schemas.microsoft.com/office/drawing/2014/main" xmlns="" id="{E4017463-F8C5-4926-B7BC-9E02140A7FAF}"/>
              </a:ext>
            </a:extLst>
          </p:cNvPr>
          <p:cNvCxnSpPr/>
          <p:nvPr/>
        </p:nvCxnSpPr>
        <p:spPr>
          <a:xfrm>
            <a:off x="4302795" y="3140968"/>
            <a:ext cx="83775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>
            <a:extLst>
              <a:ext uri="{FF2B5EF4-FFF2-40B4-BE49-F238E27FC236}">
                <a16:creationId xmlns:a16="http://schemas.microsoft.com/office/drawing/2014/main" xmlns="" id="{CF1D35FA-80C1-4B65-9395-6B5141257641}"/>
              </a:ext>
            </a:extLst>
          </p:cNvPr>
          <p:cNvCxnSpPr/>
          <p:nvPr/>
        </p:nvCxnSpPr>
        <p:spPr>
          <a:xfrm>
            <a:off x="4302795" y="2348880"/>
            <a:ext cx="5601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de seta reta 95">
            <a:extLst>
              <a:ext uri="{FF2B5EF4-FFF2-40B4-BE49-F238E27FC236}">
                <a16:creationId xmlns:a16="http://schemas.microsoft.com/office/drawing/2014/main" xmlns="" id="{5D624344-D42D-475F-B53A-78EDEFBE804E}"/>
              </a:ext>
            </a:extLst>
          </p:cNvPr>
          <p:cNvCxnSpPr/>
          <p:nvPr/>
        </p:nvCxnSpPr>
        <p:spPr>
          <a:xfrm>
            <a:off x="4541614" y="1753629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95">
            <a:extLst>
              <a:ext uri="{FF2B5EF4-FFF2-40B4-BE49-F238E27FC236}">
                <a16:creationId xmlns:a16="http://schemas.microsoft.com/office/drawing/2014/main" xmlns="" id="{B3374E48-52D9-4F6A-8E3B-C475BF58ADAB}"/>
              </a:ext>
            </a:extLst>
          </p:cNvPr>
          <p:cNvCxnSpPr/>
          <p:nvPr/>
        </p:nvCxnSpPr>
        <p:spPr>
          <a:xfrm>
            <a:off x="4324183" y="1758287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Elipse 51">
            <a:extLst>
              <a:ext uri="{FF2B5EF4-FFF2-40B4-BE49-F238E27FC236}">
                <a16:creationId xmlns:a16="http://schemas.microsoft.com/office/drawing/2014/main" xmlns="" id="{483FB024-488E-4284-8BDC-7F216D3E55E8}"/>
              </a:ext>
            </a:extLst>
          </p:cNvPr>
          <p:cNvSpPr/>
          <p:nvPr/>
        </p:nvSpPr>
        <p:spPr>
          <a:xfrm>
            <a:off x="4236396" y="2087353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3" name="Objeto 52">
            <a:extLst>
              <a:ext uri="{FF2B5EF4-FFF2-40B4-BE49-F238E27FC236}">
                <a16:creationId xmlns:a16="http://schemas.microsoft.com/office/drawing/2014/main" xmlns="" id="{67855F6D-A815-4747-933F-70C846F6F2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352878"/>
              </p:ext>
            </p:extLst>
          </p:nvPr>
        </p:nvGraphicFramePr>
        <p:xfrm>
          <a:off x="4059560" y="2060848"/>
          <a:ext cx="1524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08" name="Equation" r:id="rId20" imgW="152280" imgH="177480" progId="Equation.DSMT4">
                  <p:embed/>
                </p:oleObj>
              </mc:Choice>
              <mc:Fallback>
                <p:oleObj name="Equation" r:id="rId20" imgW="152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059560" y="2060848"/>
                        <a:ext cx="1524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4" name="Conector reto 53">
            <a:extLst>
              <a:ext uri="{FF2B5EF4-FFF2-40B4-BE49-F238E27FC236}">
                <a16:creationId xmlns:a16="http://schemas.microsoft.com/office/drawing/2014/main" xmlns="" id="{995143A3-D25E-4D31-B99B-7EA197EEA22F}"/>
              </a:ext>
            </a:extLst>
          </p:cNvPr>
          <p:cNvCxnSpPr/>
          <p:nvPr/>
        </p:nvCxnSpPr>
        <p:spPr>
          <a:xfrm>
            <a:off x="5154256" y="2346992"/>
            <a:ext cx="6181" cy="237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>
            <a:extLst>
              <a:ext uri="{FF2B5EF4-FFF2-40B4-BE49-F238E27FC236}">
                <a16:creationId xmlns:a16="http://schemas.microsoft.com/office/drawing/2014/main" xmlns="" id="{3129E385-39E7-4F26-AC82-AF03BE6175B1}"/>
              </a:ext>
            </a:extLst>
          </p:cNvPr>
          <p:cNvCxnSpPr/>
          <p:nvPr/>
        </p:nvCxnSpPr>
        <p:spPr>
          <a:xfrm>
            <a:off x="4722369" y="2388259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86">
            <a:extLst>
              <a:ext uri="{FF2B5EF4-FFF2-40B4-BE49-F238E27FC236}">
                <a16:creationId xmlns:a16="http://schemas.microsoft.com/office/drawing/2014/main" xmlns="" id="{7DABA36E-BCE2-412E-B6DB-59A7FB0EBB20}"/>
              </a:ext>
            </a:extLst>
          </p:cNvPr>
          <p:cNvCxnSpPr/>
          <p:nvPr/>
        </p:nvCxnSpPr>
        <p:spPr>
          <a:xfrm>
            <a:off x="4287837" y="2629237"/>
            <a:ext cx="41714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" name="Objeto 56">
            <a:extLst>
              <a:ext uri="{FF2B5EF4-FFF2-40B4-BE49-F238E27FC236}">
                <a16:creationId xmlns:a16="http://schemas.microsoft.com/office/drawing/2014/main" xmlns="" id="{FD58103C-6AA5-46A6-B6EB-A5762B6125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013011"/>
              </p:ext>
            </p:extLst>
          </p:nvPr>
        </p:nvGraphicFramePr>
        <p:xfrm>
          <a:off x="4340288" y="2744924"/>
          <a:ext cx="396811" cy="323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09" name="Equation" r:id="rId22" imgW="482400" imgH="393480" progId="Equation.DSMT4">
                  <p:embed/>
                </p:oleObj>
              </mc:Choice>
              <mc:Fallback>
                <p:oleObj name="Equation" r:id="rId22" imgW="4824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340288" y="2744924"/>
                        <a:ext cx="396811" cy="323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to 57">
            <a:extLst>
              <a:ext uri="{FF2B5EF4-FFF2-40B4-BE49-F238E27FC236}">
                <a16:creationId xmlns:a16="http://schemas.microsoft.com/office/drawing/2014/main" xmlns="" id="{43BC6585-2F36-4E97-A99D-034C025134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526226"/>
              </p:ext>
            </p:extLst>
          </p:nvPr>
        </p:nvGraphicFramePr>
        <p:xfrm>
          <a:off x="2392363" y="2072060"/>
          <a:ext cx="1524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10" name="Equation" r:id="rId24" imgW="152280" imgH="164880" progId="Equation.DSMT4">
                  <p:embed/>
                </p:oleObj>
              </mc:Choice>
              <mc:Fallback>
                <p:oleObj name="Equation" r:id="rId24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392363" y="2072060"/>
                        <a:ext cx="1524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to 58">
            <a:extLst>
              <a:ext uri="{FF2B5EF4-FFF2-40B4-BE49-F238E27FC236}">
                <a16:creationId xmlns:a16="http://schemas.microsoft.com/office/drawing/2014/main" xmlns="" id="{220106DB-6DD4-4CEA-9889-888FAB21BE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161967"/>
              </p:ext>
            </p:extLst>
          </p:nvPr>
        </p:nvGraphicFramePr>
        <p:xfrm>
          <a:off x="4440238" y="2070100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11" name="Equation" r:id="rId26" imgW="203040" imgH="164880" progId="Equation.DSMT4">
                  <p:embed/>
                </p:oleObj>
              </mc:Choice>
              <mc:Fallback>
                <p:oleObj name="Equation" r:id="rId26" imgW="2030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440238" y="2070100"/>
                        <a:ext cx="2032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to 59">
            <a:extLst>
              <a:ext uri="{FF2B5EF4-FFF2-40B4-BE49-F238E27FC236}">
                <a16:creationId xmlns:a16="http://schemas.microsoft.com/office/drawing/2014/main" xmlns="" id="{B091B9F4-1E2E-44B4-92D7-5B453C08FB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7206020"/>
              </p:ext>
            </p:extLst>
          </p:nvPr>
        </p:nvGraphicFramePr>
        <p:xfrm>
          <a:off x="5591175" y="2095872"/>
          <a:ext cx="1524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12" name="Equation" r:id="rId28" imgW="152280" imgH="164880" progId="Equation.DSMT4">
                  <p:embed/>
                </p:oleObj>
              </mc:Choice>
              <mc:Fallback>
                <p:oleObj name="Equation" r:id="rId28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5591175" y="2095872"/>
                        <a:ext cx="1524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to 60">
            <a:extLst>
              <a:ext uri="{FF2B5EF4-FFF2-40B4-BE49-F238E27FC236}">
                <a16:creationId xmlns:a16="http://schemas.microsoft.com/office/drawing/2014/main" xmlns="" id="{3193A56B-0B45-4BFF-B032-FB9758858E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2973934"/>
              </p:ext>
            </p:extLst>
          </p:nvPr>
        </p:nvGraphicFramePr>
        <p:xfrm>
          <a:off x="2932113" y="2054597"/>
          <a:ext cx="1524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13" name="Equation" r:id="rId30" imgW="152280" imgH="164880" progId="Equation.DSMT4">
                  <p:embed/>
                </p:oleObj>
              </mc:Choice>
              <mc:Fallback>
                <p:oleObj name="Equation" r:id="rId30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2932113" y="2054597"/>
                        <a:ext cx="1524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Retângulo 61"/>
          <p:cNvSpPr/>
          <p:nvPr/>
        </p:nvSpPr>
        <p:spPr>
          <a:xfrm>
            <a:off x="5166618" y="908720"/>
            <a:ext cx="989558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3" name="Conector de Seta Reta 53">
            <a:extLst>
              <a:ext uri="{FF2B5EF4-FFF2-40B4-BE49-F238E27FC236}">
                <a16:creationId xmlns:a16="http://schemas.microsoft.com/office/drawing/2014/main" xmlns="" id="{68F03707-DB3F-451E-862C-9AF8E07E949B}"/>
              </a:ext>
            </a:extLst>
          </p:cNvPr>
          <p:cNvCxnSpPr>
            <a:cxnSpLocks/>
          </p:cNvCxnSpPr>
          <p:nvPr/>
        </p:nvCxnSpPr>
        <p:spPr>
          <a:xfrm>
            <a:off x="5370440" y="1957754"/>
            <a:ext cx="0" cy="369876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Arco 63"/>
          <p:cNvSpPr/>
          <p:nvPr/>
        </p:nvSpPr>
        <p:spPr>
          <a:xfrm rot="2091601">
            <a:off x="5380636" y="1840170"/>
            <a:ext cx="464725" cy="729550"/>
          </a:xfrm>
          <a:prstGeom prst="arc">
            <a:avLst/>
          </a:prstGeom>
          <a:ln>
            <a:solidFill>
              <a:srgbClr val="00B05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65" name="Objeto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7630216"/>
              </p:ext>
            </p:extLst>
          </p:nvPr>
        </p:nvGraphicFramePr>
        <p:xfrm>
          <a:off x="5447263" y="2003296"/>
          <a:ext cx="368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14" name="Equation" r:id="rId32" imgW="368280" imgH="177480" progId="Equation.DSMT4">
                  <p:embed/>
                </p:oleObj>
              </mc:Choice>
              <mc:Fallback>
                <p:oleObj name="Equation" r:id="rId32" imgW="3682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7263" y="2003296"/>
                        <a:ext cx="368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to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684409"/>
              </p:ext>
            </p:extLst>
          </p:nvPr>
        </p:nvGraphicFramePr>
        <p:xfrm>
          <a:off x="6000898" y="1976345"/>
          <a:ext cx="5080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15" name="Equation" r:id="rId34" imgW="507960" imgH="228600" progId="Equation.DSMT4">
                  <p:embed/>
                </p:oleObj>
              </mc:Choice>
              <mc:Fallback>
                <p:oleObj name="Equation" r:id="rId34" imgW="507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898" y="1976345"/>
                        <a:ext cx="5080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Elipse 66">
            <a:extLst>
              <a:ext uri="{FF2B5EF4-FFF2-40B4-BE49-F238E27FC236}">
                <a16:creationId xmlns:a16="http://schemas.microsoft.com/office/drawing/2014/main" xmlns="" id="{32F714EB-8F23-404D-A6B0-BDD5AFB65C46}"/>
              </a:ext>
            </a:extLst>
          </p:cNvPr>
          <p:cNvSpPr/>
          <p:nvPr/>
        </p:nvSpPr>
        <p:spPr>
          <a:xfrm>
            <a:off x="5074024" y="2091796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68" name="Objeto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403194"/>
              </p:ext>
            </p:extLst>
          </p:nvPr>
        </p:nvGraphicFramePr>
        <p:xfrm>
          <a:off x="5122774" y="1825281"/>
          <a:ext cx="1905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16" name="Equation" r:id="rId36" imgW="190440" imgH="164880" progId="Equation.DSMT4">
                  <p:embed/>
                </p:oleObj>
              </mc:Choice>
              <mc:Fallback>
                <p:oleObj name="Equation" r:id="rId36" imgW="1904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5122774" y="1825281"/>
                        <a:ext cx="1905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9" name="Conector de Seta Reta 86">
            <a:extLst>
              <a:ext uri="{FF2B5EF4-FFF2-40B4-BE49-F238E27FC236}">
                <a16:creationId xmlns:a16="http://schemas.microsoft.com/office/drawing/2014/main" xmlns="" id="{7DABA36E-BCE2-412E-B6DB-59A7FB0EBB20}"/>
              </a:ext>
            </a:extLst>
          </p:cNvPr>
          <p:cNvCxnSpPr/>
          <p:nvPr/>
        </p:nvCxnSpPr>
        <p:spPr>
          <a:xfrm>
            <a:off x="4723408" y="2629237"/>
            <a:ext cx="41714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0" name="Objeto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4300684"/>
              </p:ext>
            </p:extLst>
          </p:nvPr>
        </p:nvGraphicFramePr>
        <p:xfrm>
          <a:off x="4029670" y="704553"/>
          <a:ext cx="1727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17" name="Equation" r:id="rId38" imgW="1726920" imgH="863280" progId="Equation.DSMT4">
                  <p:embed/>
                </p:oleObj>
              </mc:Choice>
              <mc:Fallback>
                <p:oleObj name="Equation" r:id="rId38" imgW="1726920" imgH="863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4029670" y="704553"/>
                        <a:ext cx="17272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1" name="Conector de seta reta 70"/>
          <p:cNvCxnSpPr/>
          <p:nvPr/>
        </p:nvCxnSpPr>
        <p:spPr>
          <a:xfrm>
            <a:off x="2072209" y="4509120"/>
            <a:ext cx="306834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" name="Objeto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8663064"/>
              </p:ext>
            </p:extLst>
          </p:nvPr>
        </p:nvGraphicFramePr>
        <p:xfrm>
          <a:off x="3532187" y="4565649"/>
          <a:ext cx="239483" cy="263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18" name="Equation" r:id="rId40" imgW="126720" imgH="139680" progId="Equation.DSMT4">
                  <p:embed/>
                </p:oleObj>
              </mc:Choice>
              <mc:Fallback>
                <p:oleObj name="Equation" r:id="rId40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3532187" y="4565649"/>
                        <a:ext cx="239483" cy="2634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3" name="Conector reto 72"/>
          <p:cNvCxnSpPr/>
          <p:nvPr/>
        </p:nvCxnSpPr>
        <p:spPr>
          <a:xfrm flipH="1">
            <a:off x="2634136" y="3573016"/>
            <a:ext cx="1418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de seta reta 73"/>
          <p:cNvCxnSpPr/>
          <p:nvPr/>
        </p:nvCxnSpPr>
        <p:spPr>
          <a:xfrm>
            <a:off x="2635554" y="4221088"/>
            <a:ext cx="251870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5" name="Objeto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229460"/>
              </p:ext>
            </p:extLst>
          </p:nvPr>
        </p:nvGraphicFramePr>
        <p:xfrm>
          <a:off x="3508375" y="4264025"/>
          <a:ext cx="533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19" name="Equation" r:id="rId42" imgW="533160" imgH="203040" progId="Equation.DSMT4">
                  <p:embed/>
                </p:oleObj>
              </mc:Choice>
              <mc:Fallback>
                <p:oleObj name="Equation" r:id="rId42" imgW="533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3508375" y="4264025"/>
                        <a:ext cx="5334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to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651897"/>
              </p:ext>
            </p:extLst>
          </p:nvPr>
        </p:nvGraphicFramePr>
        <p:xfrm>
          <a:off x="2088036" y="4255120"/>
          <a:ext cx="5461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20" name="Equation" r:id="rId44" imgW="546120" imgH="254160" progId="Equation.DSMT4">
                  <p:embed/>
                </p:oleObj>
              </mc:Choice>
              <mc:Fallback>
                <p:oleObj name="Equation" r:id="rId44" imgW="546120" imgH="254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2088036" y="4255120"/>
                        <a:ext cx="5461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7" name="Conector de Seta Reta 28672">
            <a:extLst>
              <a:ext uri="{FF2B5EF4-FFF2-40B4-BE49-F238E27FC236}">
                <a16:creationId xmlns:a16="http://schemas.microsoft.com/office/drawing/2014/main" xmlns="" id="{2CC1BCA8-6B8D-4E0C-B0BA-D158A3B644D0}"/>
              </a:ext>
            </a:extLst>
          </p:cNvPr>
          <p:cNvCxnSpPr/>
          <p:nvPr/>
        </p:nvCxnSpPr>
        <p:spPr>
          <a:xfrm>
            <a:off x="2089522" y="4221088"/>
            <a:ext cx="5466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de seta reta 77"/>
          <p:cNvCxnSpPr/>
          <p:nvPr/>
        </p:nvCxnSpPr>
        <p:spPr>
          <a:xfrm>
            <a:off x="3210201" y="3969060"/>
            <a:ext cx="194714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9" name="Objeto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3998801"/>
              </p:ext>
            </p:extLst>
          </p:nvPr>
        </p:nvGraphicFramePr>
        <p:xfrm>
          <a:off x="3906838" y="3975100"/>
          <a:ext cx="4318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21" name="Equation" r:id="rId46" imgW="431640" imgH="203040" progId="Equation.DSMT4">
                  <p:embed/>
                </p:oleObj>
              </mc:Choice>
              <mc:Fallback>
                <p:oleObj name="Equation" r:id="rId46" imgW="4316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3906838" y="3975100"/>
                        <a:ext cx="4318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to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769892"/>
              </p:ext>
            </p:extLst>
          </p:nvPr>
        </p:nvGraphicFramePr>
        <p:xfrm>
          <a:off x="4529138" y="3249613"/>
          <a:ext cx="457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22" name="Equation" r:id="rId48" imgW="457200" imgH="203040" progId="Equation.DSMT4">
                  <p:embed/>
                </p:oleObj>
              </mc:Choice>
              <mc:Fallback>
                <p:oleObj name="Equation" r:id="rId48" imgW="457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4529138" y="3249613"/>
                        <a:ext cx="4572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bjeto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805116"/>
              </p:ext>
            </p:extLst>
          </p:nvPr>
        </p:nvGraphicFramePr>
        <p:xfrm>
          <a:off x="4722369" y="2745110"/>
          <a:ext cx="3968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23" name="Equation" r:id="rId50" imgW="396720" imgH="324000" progId="Equation.DSMT4">
                  <p:embed/>
                </p:oleObj>
              </mc:Choice>
              <mc:Fallback>
                <p:oleObj name="Equation" r:id="rId50" imgW="396720" imgH="32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1"/>
                      <a:stretch>
                        <a:fillRect/>
                      </a:stretch>
                    </p:blipFill>
                    <p:spPr>
                      <a:xfrm>
                        <a:off x="4722369" y="2745110"/>
                        <a:ext cx="396875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to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5684747"/>
              </p:ext>
            </p:extLst>
          </p:nvPr>
        </p:nvGraphicFramePr>
        <p:xfrm>
          <a:off x="496888" y="5313363"/>
          <a:ext cx="8086725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24" name="Equation" r:id="rId52" imgW="7416720" imgH="965160" progId="Equation.DSMT4">
                  <p:embed/>
                </p:oleObj>
              </mc:Choice>
              <mc:Fallback>
                <p:oleObj name="Equation" r:id="rId52" imgW="7416720" imgH="965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3"/>
                      <a:stretch>
                        <a:fillRect/>
                      </a:stretch>
                    </p:blipFill>
                    <p:spPr>
                      <a:xfrm>
                        <a:off x="496888" y="5313363"/>
                        <a:ext cx="8086725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to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11422"/>
              </p:ext>
            </p:extLst>
          </p:nvPr>
        </p:nvGraphicFramePr>
        <p:xfrm>
          <a:off x="2372844" y="1429792"/>
          <a:ext cx="4953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25" name="Equation" r:id="rId54" imgW="495360" imgH="254160" progId="Equation.DSMT4">
                  <p:embed/>
                </p:oleObj>
              </mc:Choice>
              <mc:Fallback>
                <p:oleObj name="Equation" r:id="rId54" imgW="495360" imgH="254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5"/>
                      <a:stretch>
                        <a:fillRect/>
                      </a:stretch>
                    </p:blipFill>
                    <p:spPr>
                      <a:xfrm>
                        <a:off x="2372844" y="1429792"/>
                        <a:ext cx="4953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91801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300630"/>
              </p:ext>
            </p:extLst>
          </p:nvPr>
        </p:nvGraphicFramePr>
        <p:xfrm>
          <a:off x="539552" y="2276872"/>
          <a:ext cx="7810500" cy="360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8" name="Equation" r:id="rId3" imgW="7810200" imgH="3606480" progId="Equation.DSMT4">
                  <p:embed/>
                </p:oleObj>
              </mc:Choice>
              <mc:Fallback>
                <p:oleObj name="Equation" r:id="rId3" imgW="7810200" imgH="3606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2276872"/>
                        <a:ext cx="7810500" cy="360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382775"/>
              </p:ext>
            </p:extLst>
          </p:nvPr>
        </p:nvGraphicFramePr>
        <p:xfrm>
          <a:off x="467544" y="620688"/>
          <a:ext cx="8086725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9" name="Equation" r:id="rId5" imgW="8086680" imgH="1054080" progId="Equation.DSMT4">
                  <p:embed/>
                </p:oleObj>
              </mc:Choice>
              <mc:Fallback>
                <p:oleObj name="Equation" r:id="rId5" imgW="8086680" imgH="1054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7544" y="620688"/>
                        <a:ext cx="8086725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56382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7" name="Conector reto 196"/>
          <p:cNvCxnSpPr/>
          <p:nvPr/>
        </p:nvCxnSpPr>
        <p:spPr>
          <a:xfrm flipH="1">
            <a:off x="3234708" y="2791527"/>
            <a:ext cx="1101232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Conector reto 201"/>
          <p:cNvCxnSpPr/>
          <p:nvPr/>
        </p:nvCxnSpPr>
        <p:spPr>
          <a:xfrm flipV="1">
            <a:off x="2055919" y="2774692"/>
            <a:ext cx="1135800" cy="6236"/>
          </a:xfrm>
          <a:prstGeom prst="line">
            <a:avLst/>
          </a:prstGeom>
          <a:ln w="508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xmlns="" id="{D18AEA0A-9AF4-40B8-A3B2-4124849DC96B}"/>
              </a:ext>
            </a:extLst>
          </p:cNvPr>
          <p:cNvCxnSpPr/>
          <p:nvPr/>
        </p:nvCxnSpPr>
        <p:spPr>
          <a:xfrm>
            <a:off x="2072209" y="953195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xmlns="" id="{A0DE8083-37E0-49B7-91D2-1C947FE6AF74}"/>
              </a:ext>
            </a:extLst>
          </p:cNvPr>
          <p:cNvCxnSpPr/>
          <p:nvPr/>
        </p:nvCxnSpPr>
        <p:spPr>
          <a:xfrm>
            <a:off x="3198899" y="953195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5ED4DE1E-7489-4618-8686-724FB962F4D3}"/>
              </a:ext>
            </a:extLst>
          </p:cNvPr>
          <p:cNvSpPr/>
          <p:nvPr/>
        </p:nvSpPr>
        <p:spPr>
          <a:xfrm>
            <a:off x="2058072" y="593155"/>
            <a:ext cx="342719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de seta reta 83">
            <a:extLst>
              <a:ext uri="{FF2B5EF4-FFF2-40B4-BE49-F238E27FC236}">
                <a16:creationId xmlns:a16="http://schemas.microsoft.com/office/drawing/2014/main" xmlns="" id="{FFE25970-09DF-4702-867F-EBAA071695C1}"/>
              </a:ext>
            </a:extLst>
          </p:cNvPr>
          <p:cNvCxnSpPr/>
          <p:nvPr/>
        </p:nvCxnSpPr>
        <p:spPr>
          <a:xfrm>
            <a:off x="2058070" y="323125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xmlns="" id="{85F19EDC-875D-488A-B6CA-CAF6D4E9BA22}"/>
              </a:ext>
            </a:extLst>
          </p:cNvPr>
          <p:cNvCxnSpPr>
            <a:cxnSpLocks/>
          </p:cNvCxnSpPr>
          <p:nvPr/>
        </p:nvCxnSpPr>
        <p:spPr>
          <a:xfrm>
            <a:off x="2039569" y="323125"/>
            <a:ext cx="121506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90">
            <a:extLst>
              <a:ext uri="{FF2B5EF4-FFF2-40B4-BE49-F238E27FC236}">
                <a16:creationId xmlns:a16="http://schemas.microsoft.com/office/drawing/2014/main" xmlns="" id="{983103F6-BE86-41A0-82C7-C4BE3446724F}"/>
              </a:ext>
            </a:extLst>
          </p:cNvPr>
          <p:cNvCxnSpPr/>
          <p:nvPr/>
        </p:nvCxnSpPr>
        <p:spPr>
          <a:xfrm>
            <a:off x="2210470" y="305123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1">
            <a:extLst>
              <a:ext uri="{FF2B5EF4-FFF2-40B4-BE49-F238E27FC236}">
                <a16:creationId xmlns:a16="http://schemas.microsoft.com/office/drawing/2014/main" xmlns="" id="{754AADCD-C659-4C4C-91CA-1F5F356AEF59}"/>
              </a:ext>
            </a:extLst>
          </p:cNvPr>
          <p:cNvCxnSpPr/>
          <p:nvPr/>
        </p:nvCxnSpPr>
        <p:spPr>
          <a:xfrm>
            <a:off x="2362870" y="323125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92">
            <a:extLst>
              <a:ext uri="{FF2B5EF4-FFF2-40B4-BE49-F238E27FC236}">
                <a16:creationId xmlns:a16="http://schemas.microsoft.com/office/drawing/2014/main" xmlns="" id="{F1A9577B-8652-451B-948E-52E3152BF969}"/>
              </a:ext>
            </a:extLst>
          </p:cNvPr>
          <p:cNvCxnSpPr/>
          <p:nvPr/>
        </p:nvCxnSpPr>
        <p:spPr>
          <a:xfrm>
            <a:off x="2543624" y="305123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93">
            <a:extLst>
              <a:ext uri="{FF2B5EF4-FFF2-40B4-BE49-F238E27FC236}">
                <a16:creationId xmlns:a16="http://schemas.microsoft.com/office/drawing/2014/main" xmlns="" id="{8E53BB2C-08B3-41A1-9669-7A3C8ECA234F}"/>
              </a:ext>
            </a:extLst>
          </p:cNvPr>
          <p:cNvCxnSpPr/>
          <p:nvPr/>
        </p:nvCxnSpPr>
        <p:spPr>
          <a:xfrm>
            <a:off x="2759648" y="323125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95">
            <a:extLst>
              <a:ext uri="{FF2B5EF4-FFF2-40B4-BE49-F238E27FC236}">
                <a16:creationId xmlns:a16="http://schemas.microsoft.com/office/drawing/2014/main" xmlns="" id="{6D14E6CA-9F94-4C2C-B933-45178E2299DD}"/>
              </a:ext>
            </a:extLst>
          </p:cNvPr>
          <p:cNvCxnSpPr/>
          <p:nvPr/>
        </p:nvCxnSpPr>
        <p:spPr>
          <a:xfrm>
            <a:off x="4722368" y="305123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96">
            <a:extLst>
              <a:ext uri="{FF2B5EF4-FFF2-40B4-BE49-F238E27FC236}">
                <a16:creationId xmlns:a16="http://schemas.microsoft.com/office/drawing/2014/main" xmlns="" id="{C8F91123-3760-4822-84B0-FCAB72692D48}"/>
              </a:ext>
            </a:extLst>
          </p:cNvPr>
          <p:cNvCxnSpPr/>
          <p:nvPr/>
        </p:nvCxnSpPr>
        <p:spPr>
          <a:xfrm>
            <a:off x="4893270" y="323125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97">
            <a:extLst>
              <a:ext uri="{FF2B5EF4-FFF2-40B4-BE49-F238E27FC236}">
                <a16:creationId xmlns:a16="http://schemas.microsoft.com/office/drawing/2014/main" xmlns="" id="{5536203A-5C08-4CA6-B74E-EDE5906477FC}"/>
              </a:ext>
            </a:extLst>
          </p:cNvPr>
          <p:cNvCxnSpPr/>
          <p:nvPr/>
        </p:nvCxnSpPr>
        <p:spPr>
          <a:xfrm>
            <a:off x="5074024" y="305123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98">
            <a:extLst>
              <a:ext uri="{FF2B5EF4-FFF2-40B4-BE49-F238E27FC236}">
                <a16:creationId xmlns:a16="http://schemas.microsoft.com/office/drawing/2014/main" xmlns="" id="{BD5C27D6-2581-48CD-9036-856F34BD3555}"/>
              </a:ext>
            </a:extLst>
          </p:cNvPr>
          <p:cNvCxnSpPr/>
          <p:nvPr/>
        </p:nvCxnSpPr>
        <p:spPr>
          <a:xfrm>
            <a:off x="5290048" y="323125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01">
            <a:extLst>
              <a:ext uri="{FF2B5EF4-FFF2-40B4-BE49-F238E27FC236}">
                <a16:creationId xmlns:a16="http://schemas.microsoft.com/office/drawing/2014/main" xmlns="" id="{6157107E-376C-44E4-A3F1-09C225757DE0}"/>
              </a:ext>
            </a:extLst>
          </p:cNvPr>
          <p:cNvCxnSpPr/>
          <p:nvPr/>
        </p:nvCxnSpPr>
        <p:spPr>
          <a:xfrm>
            <a:off x="5442448" y="305123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to 17">
            <a:extLst>
              <a:ext uri="{FF2B5EF4-FFF2-40B4-BE49-F238E27FC236}">
                <a16:creationId xmlns:a16="http://schemas.microsoft.com/office/drawing/2014/main" xmlns="" id="{5F0FD08B-BCF8-4C4D-9789-7B17437CE4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927312"/>
              </p:ext>
            </p:extLst>
          </p:nvPr>
        </p:nvGraphicFramePr>
        <p:xfrm>
          <a:off x="2306986" y="-27479"/>
          <a:ext cx="4953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70" name="Equation" r:id="rId3" imgW="495000" imgH="253800" progId="Equation.DSMT4">
                  <p:embed/>
                </p:oleObj>
              </mc:Choice>
              <mc:Fallback>
                <p:oleObj name="Equation" r:id="rId3" imgW="4950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06986" y="-27479"/>
                        <a:ext cx="4953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xmlns="" id="{22ED48CC-BD3D-4276-9170-BAB92C18F39C}"/>
              </a:ext>
            </a:extLst>
          </p:cNvPr>
          <p:cNvCxnSpPr>
            <a:cxnSpLocks/>
          </p:cNvCxnSpPr>
          <p:nvPr/>
        </p:nvCxnSpPr>
        <p:spPr>
          <a:xfrm>
            <a:off x="4335940" y="285936"/>
            <a:ext cx="1106508" cy="191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31">
            <a:extLst>
              <a:ext uri="{FF2B5EF4-FFF2-40B4-BE49-F238E27FC236}">
                <a16:creationId xmlns:a16="http://schemas.microsoft.com/office/drawing/2014/main" xmlns="" id="{DDEEFC4D-663D-48A3-8B79-73CF7714A054}"/>
              </a:ext>
            </a:extLst>
          </p:cNvPr>
          <p:cNvCxnSpPr>
            <a:cxnSpLocks/>
          </p:cNvCxnSpPr>
          <p:nvPr/>
        </p:nvCxnSpPr>
        <p:spPr>
          <a:xfrm flipV="1">
            <a:off x="3210200" y="-21183"/>
            <a:ext cx="0" cy="739019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to 22">
            <a:extLst>
              <a:ext uri="{FF2B5EF4-FFF2-40B4-BE49-F238E27FC236}">
                <a16:creationId xmlns:a16="http://schemas.microsoft.com/office/drawing/2014/main" xmlns="" id="{CA8E122B-BFE3-4C80-AB79-D359E49026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25384"/>
              </p:ext>
            </p:extLst>
          </p:nvPr>
        </p:nvGraphicFramePr>
        <p:xfrm>
          <a:off x="3295208" y="-96225"/>
          <a:ext cx="454496" cy="575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71" name="Equation" r:id="rId5" imgW="190440" imgH="241200" progId="Equation.DSMT4">
                  <p:embed/>
                </p:oleObj>
              </mc:Choice>
              <mc:Fallback>
                <p:oleObj name="Equation" r:id="rId5" imgW="1904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95208" y="-96225"/>
                        <a:ext cx="454496" cy="575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Arco 23">
            <a:extLst>
              <a:ext uri="{FF2B5EF4-FFF2-40B4-BE49-F238E27FC236}">
                <a16:creationId xmlns:a16="http://schemas.microsoft.com/office/drawing/2014/main" xmlns="" id="{A439C6CE-583C-4F62-B39F-6BB7358F2823}"/>
              </a:ext>
            </a:extLst>
          </p:cNvPr>
          <p:cNvSpPr/>
          <p:nvPr/>
        </p:nvSpPr>
        <p:spPr>
          <a:xfrm rot="12946336">
            <a:off x="1625175" y="285788"/>
            <a:ext cx="1512168" cy="1296144"/>
          </a:xfrm>
          <a:prstGeom prst="arc">
            <a:avLst>
              <a:gd name="adj1" fmla="val 19576249"/>
              <a:gd name="adj2" fmla="val 0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5" name="Objeto 24">
            <a:extLst>
              <a:ext uri="{FF2B5EF4-FFF2-40B4-BE49-F238E27FC236}">
                <a16:creationId xmlns:a16="http://schemas.microsoft.com/office/drawing/2014/main" xmlns="" id="{4EEDB2B7-27F8-4CF8-BE2F-0C09AB7AC4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194044"/>
              </p:ext>
            </p:extLst>
          </p:nvPr>
        </p:nvGraphicFramePr>
        <p:xfrm>
          <a:off x="323528" y="477391"/>
          <a:ext cx="1310339" cy="302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72" name="Equation" r:id="rId7" imgW="1104840" imgH="253800" progId="Equation.DSMT4">
                  <p:embed/>
                </p:oleObj>
              </mc:Choice>
              <mc:Fallback>
                <p:oleObj name="Equation" r:id="rId7" imgW="11048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3528" y="477391"/>
                        <a:ext cx="1310339" cy="302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Conector de Seta Reta 40">
            <a:extLst>
              <a:ext uri="{FF2B5EF4-FFF2-40B4-BE49-F238E27FC236}">
                <a16:creationId xmlns:a16="http://schemas.microsoft.com/office/drawing/2014/main" xmlns="" id="{DEAE5801-587B-441E-A6E7-8E37DD12F1FD}"/>
              </a:ext>
            </a:extLst>
          </p:cNvPr>
          <p:cNvCxnSpPr>
            <a:cxnSpLocks/>
          </p:cNvCxnSpPr>
          <p:nvPr/>
        </p:nvCxnSpPr>
        <p:spPr>
          <a:xfrm flipV="1">
            <a:off x="5442448" y="-1848"/>
            <a:ext cx="0" cy="739019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to 26">
            <a:extLst>
              <a:ext uri="{FF2B5EF4-FFF2-40B4-BE49-F238E27FC236}">
                <a16:creationId xmlns:a16="http://schemas.microsoft.com/office/drawing/2014/main" xmlns="" id="{3808B967-658F-407B-B357-9B9C793389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005991"/>
              </p:ext>
            </p:extLst>
          </p:nvPr>
        </p:nvGraphicFramePr>
        <p:xfrm>
          <a:off x="5514440" y="-99392"/>
          <a:ext cx="425945" cy="539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73" name="Equation" r:id="rId9" imgW="190440" imgH="241200" progId="Equation.DSMT4">
                  <p:embed/>
                </p:oleObj>
              </mc:Choice>
              <mc:Fallback>
                <p:oleObj name="Equation" r:id="rId9" imgW="1904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14440" y="-99392"/>
                        <a:ext cx="425945" cy="5395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Elipse 27">
            <a:extLst>
              <a:ext uri="{FF2B5EF4-FFF2-40B4-BE49-F238E27FC236}">
                <a16:creationId xmlns:a16="http://schemas.microsoft.com/office/drawing/2014/main" xmlns="" id="{00B48BF0-E084-4641-8E4B-58C15E92667D}"/>
              </a:ext>
            </a:extLst>
          </p:cNvPr>
          <p:cNvSpPr/>
          <p:nvPr/>
        </p:nvSpPr>
        <p:spPr>
          <a:xfrm>
            <a:off x="3110633" y="619660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xmlns="" id="{E3A82065-B546-4CF1-A1F6-8A3BBC80F83B}"/>
              </a:ext>
            </a:extLst>
          </p:cNvPr>
          <p:cNvSpPr/>
          <p:nvPr/>
        </p:nvSpPr>
        <p:spPr>
          <a:xfrm>
            <a:off x="5370440" y="665163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xmlns="" id="{213C3CF3-7ECF-48AD-A4A9-F5C0DAC45E7A}"/>
              </a:ext>
            </a:extLst>
          </p:cNvPr>
          <p:cNvSpPr/>
          <p:nvPr/>
        </p:nvSpPr>
        <p:spPr>
          <a:xfrm>
            <a:off x="1986070" y="635085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xmlns="" id="{4348D688-CCA8-4CBD-A4E3-AD9E511A6D9C}"/>
              </a:ext>
            </a:extLst>
          </p:cNvPr>
          <p:cNvSpPr/>
          <p:nvPr/>
        </p:nvSpPr>
        <p:spPr>
          <a:xfrm>
            <a:off x="2562144" y="631623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2" name="Conector de Seta Reta 46">
            <a:extLst>
              <a:ext uri="{FF2B5EF4-FFF2-40B4-BE49-F238E27FC236}">
                <a16:creationId xmlns:a16="http://schemas.microsoft.com/office/drawing/2014/main" xmlns="" id="{05E7F0C4-F52E-40A9-880C-2388FA811045}"/>
              </a:ext>
            </a:extLst>
          </p:cNvPr>
          <p:cNvCxnSpPr>
            <a:cxnSpLocks/>
          </p:cNvCxnSpPr>
          <p:nvPr/>
        </p:nvCxnSpPr>
        <p:spPr>
          <a:xfrm>
            <a:off x="2634136" y="321792"/>
            <a:ext cx="0" cy="369876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ipse 32">
            <a:extLst>
              <a:ext uri="{FF2B5EF4-FFF2-40B4-BE49-F238E27FC236}">
                <a16:creationId xmlns:a16="http://schemas.microsoft.com/office/drawing/2014/main" xmlns="" id="{32F714EB-8F23-404D-A6B0-BDD5AFB65C46}"/>
              </a:ext>
            </a:extLst>
          </p:cNvPr>
          <p:cNvSpPr/>
          <p:nvPr/>
        </p:nvSpPr>
        <p:spPr>
          <a:xfrm>
            <a:off x="4788040" y="614954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4" name="Conector de Seta Reta 53">
            <a:extLst>
              <a:ext uri="{FF2B5EF4-FFF2-40B4-BE49-F238E27FC236}">
                <a16:creationId xmlns:a16="http://schemas.microsoft.com/office/drawing/2014/main" xmlns="" id="{68F03707-DB3F-451E-862C-9AF8E07E949B}"/>
              </a:ext>
            </a:extLst>
          </p:cNvPr>
          <p:cNvCxnSpPr>
            <a:cxnSpLocks/>
          </p:cNvCxnSpPr>
          <p:nvPr/>
        </p:nvCxnSpPr>
        <p:spPr>
          <a:xfrm>
            <a:off x="4854358" y="305123"/>
            <a:ext cx="0" cy="369876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93">
            <a:extLst>
              <a:ext uri="{FF2B5EF4-FFF2-40B4-BE49-F238E27FC236}">
                <a16:creationId xmlns:a16="http://schemas.microsoft.com/office/drawing/2014/main" xmlns="" id="{555680AB-EB2C-4A4C-A9B7-39B6E1C5A6F8}"/>
              </a:ext>
            </a:extLst>
          </p:cNvPr>
          <p:cNvCxnSpPr/>
          <p:nvPr/>
        </p:nvCxnSpPr>
        <p:spPr>
          <a:xfrm>
            <a:off x="2912048" y="305123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93">
            <a:extLst>
              <a:ext uri="{FF2B5EF4-FFF2-40B4-BE49-F238E27FC236}">
                <a16:creationId xmlns:a16="http://schemas.microsoft.com/office/drawing/2014/main" xmlns="" id="{E90C08F2-487D-4F33-95D1-46D37F4A8961}"/>
              </a:ext>
            </a:extLst>
          </p:cNvPr>
          <p:cNvCxnSpPr/>
          <p:nvPr/>
        </p:nvCxnSpPr>
        <p:spPr>
          <a:xfrm>
            <a:off x="3066184" y="305123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93">
            <a:extLst>
              <a:ext uri="{FF2B5EF4-FFF2-40B4-BE49-F238E27FC236}">
                <a16:creationId xmlns:a16="http://schemas.microsoft.com/office/drawing/2014/main" xmlns="" id="{E32DD8E4-EA29-4037-8E22-0239591D060F}"/>
              </a:ext>
            </a:extLst>
          </p:cNvPr>
          <p:cNvCxnSpPr/>
          <p:nvPr/>
        </p:nvCxnSpPr>
        <p:spPr>
          <a:xfrm>
            <a:off x="3210200" y="305123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59">
            <a:extLst>
              <a:ext uri="{FF2B5EF4-FFF2-40B4-BE49-F238E27FC236}">
                <a16:creationId xmlns:a16="http://schemas.microsoft.com/office/drawing/2014/main" xmlns="" id="{ED3B7322-6DC8-4F73-999F-1899E0D28F5B}"/>
              </a:ext>
            </a:extLst>
          </p:cNvPr>
          <p:cNvCxnSpPr/>
          <p:nvPr/>
        </p:nvCxnSpPr>
        <p:spPr>
          <a:xfrm>
            <a:off x="2072209" y="1673275"/>
            <a:ext cx="112669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Objeto 38">
            <a:extLst>
              <a:ext uri="{FF2B5EF4-FFF2-40B4-BE49-F238E27FC236}">
                <a16:creationId xmlns:a16="http://schemas.microsoft.com/office/drawing/2014/main" xmlns="" id="{0965E7E6-5922-4568-95A7-463B7C0A1F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774181"/>
              </p:ext>
            </p:extLst>
          </p:nvPr>
        </p:nvGraphicFramePr>
        <p:xfrm>
          <a:off x="2443927" y="1707307"/>
          <a:ext cx="4445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74" name="Equation" r:id="rId11" imgW="444240" imgH="253800" progId="Equation.DSMT4">
                  <p:embed/>
                </p:oleObj>
              </mc:Choice>
              <mc:Fallback>
                <p:oleObj name="Equation" r:id="rId11" imgW="4442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443927" y="1707307"/>
                        <a:ext cx="4445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xmlns="" id="{597FDDF9-5E9F-4048-AD01-A1CE04761C93}"/>
              </a:ext>
            </a:extLst>
          </p:cNvPr>
          <p:cNvCxnSpPr/>
          <p:nvPr/>
        </p:nvCxnSpPr>
        <p:spPr>
          <a:xfrm>
            <a:off x="2634136" y="953195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28672">
            <a:extLst>
              <a:ext uri="{FF2B5EF4-FFF2-40B4-BE49-F238E27FC236}">
                <a16:creationId xmlns:a16="http://schemas.microsoft.com/office/drawing/2014/main" xmlns="" id="{2CC1BCA8-6B8D-4E0C-B0BA-D158A3B644D0}"/>
              </a:ext>
            </a:extLst>
          </p:cNvPr>
          <p:cNvCxnSpPr/>
          <p:nvPr/>
        </p:nvCxnSpPr>
        <p:spPr>
          <a:xfrm>
            <a:off x="2058070" y="1313235"/>
            <a:ext cx="5466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66">
            <a:extLst>
              <a:ext uri="{FF2B5EF4-FFF2-40B4-BE49-F238E27FC236}">
                <a16:creationId xmlns:a16="http://schemas.microsoft.com/office/drawing/2014/main" xmlns="" id="{7F108DD5-4C6B-4E46-8D5D-3F3DD6DECBAD}"/>
              </a:ext>
            </a:extLst>
          </p:cNvPr>
          <p:cNvCxnSpPr/>
          <p:nvPr/>
        </p:nvCxnSpPr>
        <p:spPr>
          <a:xfrm>
            <a:off x="2663503" y="1313235"/>
            <a:ext cx="5466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Objeto 42">
            <a:extLst>
              <a:ext uri="{FF2B5EF4-FFF2-40B4-BE49-F238E27FC236}">
                <a16:creationId xmlns:a16="http://schemas.microsoft.com/office/drawing/2014/main" xmlns="" id="{D5030D14-17C6-4070-BC38-702FBCE3D7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706710"/>
              </p:ext>
            </p:extLst>
          </p:nvPr>
        </p:nvGraphicFramePr>
        <p:xfrm>
          <a:off x="2088036" y="1313235"/>
          <a:ext cx="5461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75" name="Equation" r:id="rId13" imgW="545760" imgH="253800" progId="Equation.DSMT4">
                  <p:embed/>
                </p:oleObj>
              </mc:Choice>
              <mc:Fallback>
                <p:oleObj name="Equation" r:id="rId13" imgW="5457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088036" y="1313235"/>
                        <a:ext cx="5461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to 43">
            <a:extLst>
              <a:ext uri="{FF2B5EF4-FFF2-40B4-BE49-F238E27FC236}">
                <a16:creationId xmlns:a16="http://schemas.microsoft.com/office/drawing/2014/main" xmlns="" id="{56FFE744-EC45-4780-B846-0EBBF951CE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6135125"/>
              </p:ext>
            </p:extLst>
          </p:nvPr>
        </p:nvGraphicFramePr>
        <p:xfrm>
          <a:off x="2634136" y="1313235"/>
          <a:ext cx="5461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76" name="Equation" r:id="rId15" imgW="545801" imgH="254529" progId="Equation.DSMT4">
                  <p:embed/>
                </p:oleObj>
              </mc:Choice>
              <mc:Fallback>
                <p:oleObj name="Equation" r:id="rId15" imgW="545801" imgH="25452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634136" y="1313235"/>
                        <a:ext cx="5461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to 44">
            <a:extLst>
              <a:ext uri="{FF2B5EF4-FFF2-40B4-BE49-F238E27FC236}">
                <a16:creationId xmlns:a16="http://schemas.microsoft.com/office/drawing/2014/main" xmlns="" id="{50947E72-E79D-44B9-A350-E596EDC8B3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333273"/>
              </p:ext>
            </p:extLst>
          </p:nvPr>
        </p:nvGraphicFramePr>
        <p:xfrm>
          <a:off x="1758630" y="593155"/>
          <a:ext cx="1651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77" name="Equation" r:id="rId17" imgW="164880" imgH="164880" progId="Equation.DSMT4">
                  <p:embed/>
                </p:oleObj>
              </mc:Choice>
              <mc:Fallback>
                <p:oleObj name="Equation" r:id="rId17" imgW="1648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758630" y="593155"/>
                        <a:ext cx="1651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6" name="Conector de Seta Reta 70">
            <a:extLst>
              <a:ext uri="{FF2B5EF4-FFF2-40B4-BE49-F238E27FC236}">
                <a16:creationId xmlns:a16="http://schemas.microsoft.com/office/drawing/2014/main" xmlns="" id="{AACF627D-6C84-4371-B149-714898D49F2B}"/>
              </a:ext>
            </a:extLst>
          </p:cNvPr>
          <p:cNvCxnSpPr/>
          <p:nvPr/>
        </p:nvCxnSpPr>
        <p:spPr>
          <a:xfrm>
            <a:off x="3209250" y="1673275"/>
            <a:ext cx="112669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Objeto 46">
            <a:extLst>
              <a:ext uri="{FF2B5EF4-FFF2-40B4-BE49-F238E27FC236}">
                <a16:creationId xmlns:a16="http://schemas.microsoft.com/office/drawing/2014/main" xmlns="" id="{132C9D51-FCEC-4AB0-BC66-6D3701EC67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3316068"/>
              </p:ext>
            </p:extLst>
          </p:nvPr>
        </p:nvGraphicFramePr>
        <p:xfrm>
          <a:off x="3580968" y="1707307"/>
          <a:ext cx="4445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78" name="Equation" r:id="rId19" imgW="444240" imgH="253800" progId="Equation.DSMT4">
                  <p:embed/>
                </p:oleObj>
              </mc:Choice>
              <mc:Fallback>
                <p:oleObj name="Equation" r:id="rId19" imgW="4442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580968" y="1707307"/>
                        <a:ext cx="4445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8" name="Conector de Seta Reta 72">
            <a:extLst>
              <a:ext uri="{FF2B5EF4-FFF2-40B4-BE49-F238E27FC236}">
                <a16:creationId xmlns:a16="http://schemas.microsoft.com/office/drawing/2014/main" xmlns="" id="{E4017463-F8C5-4926-B7BC-9E02140A7FAF}"/>
              </a:ext>
            </a:extLst>
          </p:cNvPr>
          <p:cNvCxnSpPr/>
          <p:nvPr/>
        </p:nvCxnSpPr>
        <p:spPr>
          <a:xfrm>
            <a:off x="4302795" y="1673275"/>
            <a:ext cx="112669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>
            <a:extLst>
              <a:ext uri="{FF2B5EF4-FFF2-40B4-BE49-F238E27FC236}">
                <a16:creationId xmlns:a16="http://schemas.microsoft.com/office/drawing/2014/main" xmlns="" id="{CF1D35FA-80C1-4B65-9395-6B5141257641}"/>
              </a:ext>
            </a:extLst>
          </p:cNvPr>
          <p:cNvCxnSpPr/>
          <p:nvPr/>
        </p:nvCxnSpPr>
        <p:spPr>
          <a:xfrm>
            <a:off x="4302795" y="881187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xmlns="" id="{831287C8-E2F3-477B-A91C-61002C10CB65}"/>
              </a:ext>
            </a:extLst>
          </p:cNvPr>
          <p:cNvCxnSpPr/>
          <p:nvPr/>
        </p:nvCxnSpPr>
        <p:spPr>
          <a:xfrm>
            <a:off x="5429485" y="879299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95">
            <a:extLst>
              <a:ext uri="{FF2B5EF4-FFF2-40B4-BE49-F238E27FC236}">
                <a16:creationId xmlns:a16="http://schemas.microsoft.com/office/drawing/2014/main" xmlns="" id="{5D624344-D42D-475F-B53A-78EDEFBE804E}"/>
              </a:ext>
            </a:extLst>
          </p:cNvPr>
          <p:cNvCxnSpPr/>
          <p:nvPr/>
        </p:nvCxnSpPr>
        <p:spPr>
          <a:xfrm>
            <a:off x="4541614" y="285936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de seta reta 95">
            <a:extLst>
              <a:ext uri="{FF2B5EF4-FFF2-40B4-BE49-F238E27FC236}">
                <a16:creationId xmlns:a16="http://schemas.microsoft.com/office/drawing/2014/main" xmlns="" id="{B3374E48-52D9-4F6A-8E3B-C475BF58ADAB}"/>
              </a:ext>
            </a:extLst>
          </p:cNvPr>
          <p:cNvCxnSpPr/>
          <p:nvPr/>
        </p:nvCxnSpPr>
        <p:spPr>
          <a:xfrm>
            <a:off x="4324183" y="290594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Elipse 52">
            <a:extLst>
              <a:ext uri="{FF2B5EF4-FFF2-40B4-BE49-F238E27FC236}">
                <a16:creationId xmlns:a16="http://schemas.microsoft.com/office/drawing/2014/main" xmlns="" id="{483FB024-488E-4284-8BDC-7F216D3E55E8}"/>
              </a:ext>
            </a:extLst>
          </p:cNvPr>
          <p:cNvSpPr/>
          <p:nvPr/>
        </p:nvSpPr>
        <p:spPr>
          <a:xfrm>
            <a:off x="4236396" y="619660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4" name="Objeto 53">
            <a:extLst>
              <a:ext uri="{FF2B5EF4-FFF2-40B4-BE49-F238E27FC236}">
                <a16:creationId xmlns:a16="http://schemas.microsoft.com/office/drawing/2014/main" xmlns="" id="{67855F6D-A815-4747-933F-70C846F6F2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154986"/>
              </p:ext>
            </p:extLst>
          </p:nvPr>
        </p:nvGraphicFramePr>
        <p:xfrm>
          <a:off x="4059560" y="593155"/>
          <a:ext cx="1524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79" name="Equation" r:id="rId20" imgW="152280" imgH="177480" progId="Equation.DSMT4">
                  <p:embed/>
                </p:oleObj>
              </mc:Choice>
              <mc:Fallback>
                <p:oleObj name="Equation" r:id="rId20" imgW="152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059560" y="593155"/>
                        <a:ext cx="1524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to 56">
            <a:extLst>
              <a:ext uri="{FF2B5EF4-FFF2-40B4-BE49-F238E27FC236}">
                <a16:creationId xmlns:a16="http://schemas.microsoft.com/office/drawing/2014/main" xmlns="" id="{04FFD198-C1F2-49EE-B5EA-43A9E480FB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917159"/>
              </p:ext>
            </p:extLst>
          </p:nvPr>
        </p:nvGraphicFramePr>
        <p:xfrm>
          <a:off x="4618956" y="1688356"/>
          <a:ext cx="4445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80" name="Equation" r:id="rId22" imgW="444240" imgH="253800" progId="Equation.DSMT4">
                  <p:embed/>
                </p:oleObj>
              </mc:Choice>
              <mc:Fallback>
                <p:oleObj name="Equation" r:id="rId22" imgW="4442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618956" y="1688356"/>
                        <a:ext cx="4445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8" name="Conector reto 57">
            <a:extLst>
              <a:ext uri="{FF2B5EF4-FFF2-40B4-BE49-F238E27FC236}">
                <a16:creationId xmlns:a16="http://schemas.microsoft.com/office/drawing/2014/main" xmlns="" id="{3129E385-39E7-4F26-AC82-AF03BE6175B1}"/>
              </a:ext>
            </a:extLst>
          </p:cNvPr>
          <p:cNvCxnSpPr/>
          <p:nvPr/>
        </p:nvCxnSpPr>
        <p:spPr>
          <a:xfrm>
            <a:off x="4863903" y="917155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de Seta Reta 86">
            <a:extLst>
              <a:ext uri="{FF2B5EF4-FFF2-40B4-BE49-F238E27FC236}">
                <a16:creationId xmlns:a16="http://schemas.microsoft.com/office/drawing/2014/main" xmlns="" id="{7DABA36E-BCE2-412E-B6DB-59A7FB0EBB20}"/>
              </a:ext>
            </a:extLst>
          </p:cNvPr>
          <p:cNvCxnSpPr/>
          <p:nvPr/>
        </p:nvCxnSpPr>
        <p:spPr>
          <a:xfrm>
            <a:off x="4287837" y="1277195"/>
            <a:ext cx="5466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de Seta Reta 87">
            <a:extLst>
              <a:ext uri="{FF2B5EF4-FFF2-40B4-BE49-F238E27FC236}">
                <a16:creationId xmlns:a16="http://schemas.microsoft.com/office/drawing/2014/main" xmlns="" id="{E34FBA3C-99B2-4234-9BFC-2596D1828B79}"/>
              </a:ext>
            </a:extLst>
          </p:cNvPr>
          <p:cNvCxnSpPr/>
          <p:nvPr/>
        </p:nvCxnSpPr>
        <p:spPr>
          <a:xfrm>
            <a:off x="4893270" y="1277195"/>
            <a:ext cx="5466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" name="Objeto 60">
            <a:extLst>
              <a:ext uri="{FF2B5EF4-FFF2-40B4-BE49-F238E27FC236}">
                <a16:creationId xmlns:a16="http://schemas.microsoft.com/office/drawing/2014/main" xmlns="" id="{FD58103C-6AA5-46A6-B6EB-A5762B6125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840379"/>
              </p:ext>
            </p:extLst>
          </p:nvPr>
        </p:nvGraphicFramePr>
        <p:xfrm>
          <a:off x="4317803" y="1277195"/>
          <a:ext cx="5461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81" name="Equation" r:id="rId23" imgW="545760" imgH="253800" progId="Equation.DSMT4">
                  <p:embed/>
                </p:oleObj>
              </mc:Choice>
              <mc:Fallback>
                <p:oleObj name="Equation" r:id="rId23" imgW="5457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317803" y="1277195"/>
                        <a:ext cx="5461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to 61">
            <a:extLst>
              <a:ext uri="{FF2B5EF4-FFF2-40B4-BE49-F238E27FC236}">
                <a16:creationId xmlns:a16="http://schemas.microsoft.com/office/drawing/2014/main" xmlns="" id="{DA316149-3DE7-43D4-A1C6-F23CA6C1A1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544147"/>
              </p:ext>
            </p:extLst>
          </p:nvPr>
        </p:nvGraphicFramePr>
        <p:xfrm>
          <a:off x="4863903" y="1277195"/>
          <a:ext cx="5461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82" name="Equation" r:id="rId24" imgW="545801" imgH="254529" progId="Equation.DSMT4">
                  <p:embed/>
                </p:oleObj>
              </mc:Choice>
              <mc:Fallback>
                <p:oleObj name="Equation" r:id="rId24" imgW="545801" imgH="25452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863903" y="1277195"/>
                        <a:ext cx="5461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to 62">
            <a:extLst>
              <a:ext uri="{FF2B5EF4-FFF2-40B4-BE49-F238E27FC236}">
                <a16:creationId xmlns:a16="http://schemas.microsoft.com/office/drawing/2014/main" xmlns="" id="{43BC6585-2F36-4E97-A99D-034C025134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9289661"/>
              </p:ext>
            </p:extLst>
          </p:nvPr>
        </p:nvGraphicFramePr>
        <p:xfrm>
          <a:off x="2392363" y="604367"/>
          <a:ext cx="1524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83" name="Equation" r:id="rId25" imgW="152280" imgH="164880" progId="Equation.DSMT4">
                  <p:embed/>
                </p:oleObj>
              </mc:Choice>
              <mc:Fallback>
                <p:oleObj name="Equation" r:id="rId25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2392363" y="604367"/>
                        <a:ext cx="1524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to 63">
            <a:extLst>
              <a:ext uri="{FF2B5EF4-FFF2-40B4-BE49-F238E27FC236}">
                <a16:creationId xmlns:a16="http://schemas.microsoft.com/office/drawing/2014/main" xmlns="" id="{220106DB-6DD4-4CEA-9889-888FAB21BE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033438"/>
              </p:ext>
            </p:extLst>
          </p:nvPr>
        </p:nvGraphicFramePr>
        <p:xfrm>
          <a:off x="4616450" y="593155"/>
          <a:ext cx="1651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84" name="Equation" r:id="rId27" imgW="164880" imgH="164880" progId="Equation.DSMT4">
                  <p:embed/>
                </p:oleObj>
              </mc:Choice>
              <mc:Fallback>
                <p:oleObj name="Equation" r:id="rId27" imgW="1648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4616450" y="593155"/>
                        <a:ext cx="1651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to 64">
            <a:extLst>
              <a:ext uri="{FF2B5EF4-FFF2-40B4-BE49-F238E27FC236}">
                <a16:creationId xmlns:a16="http://schemas.microsoft.com/office/drawing/2014/main" xmlns="" id="{B091B9F4-1E2E-44B4-92D7-5B453C08FB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679105"/>
              </p:ext>
            </p:extLst>
          </p:nvPr>
        </p:nvGraphicFramePr>
        <p:xfrm>
          <a:off x="5591175" y="628179"/>
          <a:ext cx="1524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85" name="Equation" r:id="rId29" imgW="152280" imgH="164880" progId="Equation.DSMT4">
                  <p:embed/>
                </p:oleObj>
              </mc:Choice>
              <mc:Fallback>
                <p:oleObj name="Equation" r:id="rId29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5591175" y="628179"/>
                        <a:ext cx="1524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to 65">
            <a:extLst>
              <a:ext uri="{FF2B5EF4-FFF2-40B4-BE49-F238E27FC236}">
                <a16:creationId xmlns:a16="http://schemas.microsoft.com/office/drawing/2014/main" xmlns="" id="{3193A56B-0B45-4BFF-B032-FB9758858E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244496"/>
              </p:ext>
            </p:extLst>
          </p:nvPr>
        </p:nvGraphicFramePr>
        <p:xfrm>
          <a:off x="2932113" y="586904"/>
          <a:ext cx="1524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86" name="Equation" r:id="rId31" imgW="152280" imgH="164880" progId="Equation.DSMT4">
                  <p:embed/>
                </p:oleObj>
              </mc:Choice>
              <mc:Fallback>
                <p:oleObj name="Equation" r:id="rId31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2932113" y="586904"/>
                        <a:ext cx="1524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to 67">
            <a:extLst>
              <a:ext uri="{FF2B5EF4-FFF2-40B4-BE49-F238E27FC236}">
                <a16:creationId xmlns:a16="http://schemas.microsoft.com/office/drawing/2014/main" xmlns="" id="{46236FCD-F647-4E34-A7F5-1A2AEC2E90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491124"/>
              </p:ext>
            </p:extLst>
          </p:nvPr>
        </p:nvGraphicFramePr>
        <p:xfrm>
          <a:off x="4568156" y="8235"/>
          <a:ext cx="495300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87" name="Equation" r:id="rId33" imgW="495397" imgH="253089" progId="Equation.DSMT4">
                  <p:embed/>
                </p:oleObj>
              </mc:Choice>
              <mc:Fallback>
                <p:oleObj name="Equation" r:id="rId33" imgW="495397" imgH="25308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4568156" y="8235"/>
                        <a:ext cx="495300" cy="252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3" name="Conector de Seta Reta 23"/>
          <p:cNvCxnSpPr/>
          <p:nvPr/>
        </p:nvCxnSpPr>
        <p:spPr>
          <a:xfrm flipH="1" flipV="1">
            <a:off x="2049978" y="2305644"/>
            <a:ext cx="11882" cy="26348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ector de Seta Reta 24"/>
          <p:cNvCxnSpPr/>
          <p:nvPr/>
        </p:nvCxnSpPr>
        <p:spPr>
          <a:xfrm>
            <a:off x="1717253" y="3291275"/>
            <a:ext cx="48965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6" name="Objeto 1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988540"/>
              </p:ext>
            </p:extLst>
          </p:nvPr>
        </p:nvGraphicFramePr>
        <p:xfrm>
          <a:off x="1792981" y="3256970"/>
          <a:ext cx="265091" cy="371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88" name="Equation" r:id="rId35" imgW="126720" imgH="177480" progId="Equation.DSMT4">
                  <p:embed/>
                </p:oleObj>
              </mc:Choice>
              <mc:Fallback>
                <p:oleObj name="Equation" r:id="rId35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792981" y="3256970"/>
                        <a:ext cx="265091" cy="3711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" name="Elipse 166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1989860" y="2698037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68" name="Objeto 1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537811"/>
              </p:ext>
            </p:extLst>
          </p:nvPr>
        </p:nvGraphicFramePr>
        <p:xfrm>
          <a:off x="1384300" y="2579688"/>
          <a:ext cx="571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89" name="Equation" r:id="rId37" imgW="304560" imgH="203040" progId="Equation.DSMT4">
                  <p:embed/>
                </p:oleObj>
              </mc:Choice>
              <mc:Fallback>
                <p:oleObj name="Equation" r:id="rId37" imgW="3045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384300" y="2579688"/>
                        <a:ext cx="5715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" name="Objeto 1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936587"/>
              </p:ext>
            </p:extLst>
          </p:nvPr>
        </p:nvGraphicFramePr>
        <p:xfrm>
          <a:off x="899314" y="2177331"/>
          <a:ext cx="979316" cy="376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90" name="Equation" r:id="rId39" imgW="660240" imgH="253800" progId="Equation.DSMT4">
                  <p:embed/>
                </p:oleObj>
              </mc:Choice>
              <mc:Fallback>
                <p:oleObj name="Equation" r:id="rId39" imgW="6602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899314" y="2177331"/>
                        <a:ext cx="979316" cy="376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3" name="Conector de Seta Reta 32"/>
          <p:cNvCxnSpPr>
            <a:cxnSpLocks/>
          </p:cNvCxnSpPr>
          <p:nvPr/>
        </p:nvCxnSpPr>
        <p:spPr>
          <a:xfrm flipV="1">
            <a:off x="2543624" y="4077074"/>
            <a:ext cx="300184" cy="108011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5" name="Objeto 1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893437"/>
              </p:ext>
            </p:extLst>
          </p:nvPr>
        </p:nvGraphicFramePr>
        <p:xfrm>
          <a:off x="1392238" y="4237038"/>
          <a:ext cx="47783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91" name="Equation" r:id="rId41" imgW="279360" imgH="177480" progId="Equation.DSMT4">
                  <p:embed/>
                </p:oleObj>
              </mc:Choice>
              <mc:Fallback>
                <p:oleObj name="Equation" r:id="rId41" imgW="2793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1392238" y="4237038"/>
                        <a:ext cx="477837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6" name="Conector reto 175"/>
          <p:cNvCxnSpPr/>
          <p:nvPr/>
        </p:nvCxnSpPr>
        <p:spPr>
          <a:xfrm flipV="1">
            <a:off x="2071224" y="4447437"/>
            <a:ext cx="1135800" cy="6236"/>
          </a:xfrm>
          <a:prstGeom prst="line">
            <a:avLst/>
          </a:prstGeom>
          <a:ln w="508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Conector reto 181"/>
          <p:cNvCxnSpPr/>
          <p:nvPr/>
        </p:nvCxnSpPr>
        <p:spPr>
          <a:xfrm flipH="1" flipV="1">
            <a:off x="5448093" y="2276873"/>
            <a:ext cx="5342" cy="904254"/>
          </a:xfrm>
          <a:prstGeom prst="line">
            <a:avLst/>
          </a:prstGeom>
          <a:ln w="635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4" name="Objeto 1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535022"/>
              </p:ext>
            </p:extLst>
          </p:nvPr>
        </p:nvGraphicFramePr>
        <p:xfrm>
          <a:off x="3449389" y="4737251"/>
          <a:ext cx="1117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92" name="Equation" r:id="rId43" imgW="1117440" imgH="406080" progId="Equation.DSMT4">
                  <p:embed/>
                </p:oleObj>
              </mc:Choice>
              <mc:Fallback>
                <p:oleObj name="Equation" r:id="rId43" imgW="111744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3449389" y="4737251"/>
                        <a:ext cx="11176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" name="Objeto 1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9725"/>
              </p:ext>
            </p:extLst>
          </p:nvPr>
        </p:nvGraphicFramePr>
        <p:xfrm>
          <a:off x="1654151" y="5048964"/>
          <a:ext cx="1282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93" name="Equation" r:id="rId45" imgW="1282680" imgH="406080" progId="Equation.DSMT4">
                  <p:embed/>
                </p:oleObj>
              </mc:Choice>
              <mc:Fallback>
                <p:oleObj name="Equation" r:id="rId45" imgW="128268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1654151" y="5048964"/>
                        <a:ext cx="12827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" name="Objeto 1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031463"/>
              </p:ext>
            </p:extLst>
          </p:nvPr>
        </p:nvGraphicFramePr>
        <p:xfrm>
          <a:off x="4932040" y="4822800"/>
          <a:ext cx="1790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94" name="Equation" r:id="rId47" imgW="1790640" imgH="406080" progId="Equation.DSMT4">
                  <p:embed/>
                </p:oleObj>
              </mc:Choice>
              <mc:Fallback>
                <p:oleObj name="Equation" r:id="rId47" imgW="179064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4932040" y="4822800"/>
                        <a:ext cx="17907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7" name="Conector reto 186"/>
          <p:cNvCxnSpPr/>
          <p:nvPr/>
        </p:nvCxnSpPr>
        <p:spPr>
          <a:xfrm flipH="1" flipV="1">
            <a:off x="3203849" y="2276873"/>
            <a:ext cx="3176" cy="360039"/>
          </a:xfrm>
          <a:prstGeom prst="line">
            <a:avLst/>
          </a:prstGeom>
          <a:ln w="635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Elipse 173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1967569" y="4375429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9" name="Conector reto 198"/>
          <p:cNvCxnSpPr/>
          <p:nvPr/>
        </p:nvCxnSpPr>
        <p:spPr>
          <a:xfrm flipH="1" flipV="1">
            <a:off x="4318893" y="2177331"/>
            <a:ext cx="3176" cy="520707"/>
          </a:xfrm>
          <a:prstGeom prst="line">
            <a:avLst/>
          </a:prstGeom>
          <a:ln w="635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Conector de Seta Reta 32"/>
          <p:cNvCxnSpPr>
            <a:cxnSpLocks/>
          </p:cNvCxnSpPr>
          <p:nvPr/>
        </p:nvCxnSpPr>
        <p:spPr>
          <a:xfrm flipV="1">
            <a:off x="3707904" y="2842054"/>
            <a:ext cx="77420" cy="202710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ector reto 206"/>
          <p:cNvCxnSpPr/>
          <p:nvPr/>
        </p:nvCxnSpPr>
        <p:spPr>
          <a:xfrm flipV="1">
            <a:off x="2055919" y="3833759"/>
            <a:ext cx="3306427" cy="6236"/>
          </a:xfrm>
          <a:prstGeom prst="line">
            <a:avLst/>
          </a:prstGeom>
          <a:ln w="508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Conector reto 208"/>
          <p:cNvCxnSpPr>
            <a:cxnSpLocks/>
          </p:cNvCxnSpPr>
          <p:nvPr/>
        </p:nvCxnSpPr>
        <p:spPr>
          <a:xfrm>
            <a:off x="4329076" y="2813308"/>
            <a:ext cx="1110891" cy="1020451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Elipse 180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5370440" y="3746438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8" name="Elipse 177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4229976" y="2719519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1" name="Elipse 210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1960770" y="3759035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70" name="Conector reto 169"/>
          <p:cNvCxnSpPr>
            <a:cxnSpLocks/>
          </p:cNvCxnSpPr>
          <p:nvPr/>
        </p:nvCxnSpPr>
        <p:spPr>
          <a:xfrm>
            <a:off x="2121986" y="3331254"/>
            <a:ext cx="1088215" cy="110585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Elipse 164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2000209" y="3219267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77" name="Conector reto 176"/>
          <p:cNvCxnSpPr/>
          <p:nvPr/>
        </p:nvCxnSpPr>
        <p:spPr>
          <a:xfrm flipH="1" flipV="1">
            <a:off x="3198899" y="2770045"/>
            <a:ext cx="4949" cy="1663041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Elipse 200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3133437" y="2698037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1" name="Elipse 170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3138201" y="4378547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17" name="Conector de Seta Reta 32"/>
          <p:cNvCxnSpPr>
            <a:cxnSpLocks/>
          </p:cNvCxnSpPr>
          <p:nvPr/>
        </p:nvCxnSpPr>
        <p:spPr>
          <a:xfrm flipH="1" flipV="1">
            <a:off x="4904850" y="3359463"/>
            <a:ext cx="548585" cy="158098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9" name="Objeto 2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803257"/>
              </p:ext>
            </p:extLst>
          </p:nvPr>
        </p:nvGraphicFramePr>
        <p:xfrm>
          <a:off x="1260854" y="3690274"/>
          <a:ext cx="629580" cy="314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95" name="Equation" r:id="rId49" imgW="406080" imgH="203040" progId="Equation.DSMT4">
                  <p:embed/>
                </p:oleObj>
              </mc:Choice>
              <mc:Fallback>
                <p:oleObj name="Equation" r:id="rId49" imgW="4060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1260854" y="3690274"/>
                        <a:ext cx="629580" cy="3147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0" name="Objeto 2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669592"/>
              </p:ext>
            </p:extLst>
          </p:nvPr>
        </p:nvGraphicFramePr>
        <p:xfrm>
          <a:off x="6208985" y="3331254"/>
          <a:ext cx="597722" cy="427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96" name="Equation" r:id="rId51" imgW="355320" imgH="253800" progId="Equation.DSMT4">
                  <p:embed/>
                </p:oleObj>
              </mc:Choice>
              <mc:Fallback>
                <p:oleObj name="Equation" r:id="rId51" imgW="3553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6208985" y="3331254"/>
                        <a:ext cx="597722" cy="4277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4" name="Conector reto 93"/>
          <p:cNvCxnSpPr>
            <a:cxnSpLocks/>
            <a:endCxn id="181" idx="0"/>
          </p:cNvCxnSpPr>
          <p:nvPr/>
        </p:nvCxnSpPr>
        <p:spPr>
          <a:xfrm>
            <a:off x="5429485" y="3291275"/>
            <a:ext cx="12955" cy="455163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Elipse 97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5364088" y="3212976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9" name="Conector de Seta Reta 32"/>
          <p:cNvCxnSpPr>
            <a:cxnSpLocks/>
          </p:cNvCxnSpPr>
          <p:nvPr/>
        </p:nvCxnSpPr>
        <p:spPr>
          <a:xfrm flipH="1" flipV="1">
            <a:off x="5468496" y="3511863"/>
            <a:ext cx="1047720" cy="79049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5" name="Objeto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842617"/>
              </p:ext>
            </p:extLst>
          </p:nvPr>
        </p:nvGraphicFramePr>
        <p:xfrm>
          <a:off x="6216650" y="4260850"/>
          <a:ext cx="1003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97" name="Equation" r:id="rId53" imgW="1002960" imgH="317160" progId="Equation.DSMT4">
                  <p:embed/>
                </p:oleObj>
              </mc:Choice>
              <mc:Fallback>
                <p:oleObj name="Equation" r:id="rId53" imgW="100296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4"/>
                      <a:stretch>
                        <a:fillRect/>
                      </a:stretch>
                    </p:blipFill>
                    <p:spPr>
                      <a:xfrm>
                        <a:off x="6216650" y="4260850"/>
                        <a:ext cx="10033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9310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xmlns="" id="{434B4E0D-7005-453F-90A3-111D19C5B5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296696"/>
              </p:ext>
            </p:extLst>
          </p:nvPr>
        </p:nvGraphicFramePr>
        <p:xfrm>
          <a:off x="107505" y="1558708"/>
          <a:ext cx="8921750" cy="4030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Equation" r:id="rId3" imgW="5397480" imgH="2438280" progId="Equation.DSMT4">
                  <p:embed/>
                </p:oleObj>
              </mc:Choice>
              <mc:Fallback>
                <p:oleObj name="Equation" r:id="rId3" imgW="5397480" imgH="243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505" y="1558708"/>
                        <a:ext cx="8921750" cy="40305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E77834D8-14D1-4504-B5A6-945E6902DDEC}"/>
              </a:ext>
            </a:extLst>
          </p:cNvPr>
          <p:cNvSpPr txBox="1"/>
          <p:nvPr/>
        </p:nvSpPr>
        <p:spPr>
          <a:xfrm>
            <a:off x="1691680" y="62971"/>
            <a:ext cx="57606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dirty="0"/>
              <a:t>Momento de Inercial ( I ):</a:t>
            </a:r>
          </a:p>
        </p:txBody>
      </p:sp>
    </p:spTree>
    <p:extLst>
      <p:ext uri="{BB962C8B-B14F-4D97-AF65-F5344CB8AC3E}">
        <p14:creationId xmlns:p14="http://schemas.microsoft.com/office/powerpoint/2010/main" val="50370708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711788"/>
              </p:ext>
            </p:extLst>
          </p:nvPr>
        </p:nvGraphicFramePr>
        <p:xfrm>
          <a:off x="3390600" y="6165304"/>
          <a:ext cx="1866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71" name="Equation" r:id="rId4" imgW="1866600" imgH="634680" progId="Equation.DSMT4">
                  <p:embed/>
                </p:oleObj>
              </mc:Choice>
              <mc:Fallback>
                <p:oleObj name="Equation" r:id="rId4" imgW="186660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90600" y="6165304"/>
                        <a:ext cx="18669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888977"/>
              </p:ext>
            </p:extLst>
          </p:nvPr>
        </p:nvGraphicFramePr>
        <p:xfrm>
          <a:off x="4448043" y="5602064"/>
          <a:ext cx="1993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72" name="Equation" r:id="rId6" imgW="1993680" imgH="406080" progId="Equation.DSMT4">
                  <p:embed/>
                </p:oleObj>
              </mc:Choice>
              <mc:Fallback>
                <p:oleObj name="Equation" r:id="rId6" imgW="199368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48043" y="5602064"/>
                        <a:ext cx="19939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2720466"/>
              </p:ext>
            </p:extLst>
          </p:nvPr>
        </p:nvGraphicFramePr>
        <p:xfrm>
          <a:off x="6876256" y="5339556"/>
          <a:ext cx="1917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73" name="Equation" r:id="rId8" imgW="1917360" imgH="393480" progId="Equation.DSMT4">
                  <p:embed/>
                </p:oleObj>
              </mc:Choice>
              <mc:Fallback>
                <p:oleObj name="Equation" r:id="rId8" imgW="1917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876256" y="5339556"/>
                        <a:ext cx="19177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5ED4DE1E-7489-4618-8686-724FB962F4D3}"/>
              </a:ext>
            </a:extLst>
          </p:cNvPr>
          <p:cNvSpPr/>
          <p:nvPr/>
        </p:nvSpPr>
        <p:spPr>
          <a:xfrm>
            <a:off x="3209967" y="593155"/>
            <a:ext cx="342719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de seta reta 83">
            <a:extLst>
              <a:ext uri="{FF2B5EF4-FFF2-40B4-BE49-F238E27FC236}">
                <a16:creationId xmlns:a16="http://schemas.microsoft.com/office/drawing/2014/main" xmlns="" id="{FFE25970-09DF-4702-867F-EBAA071695C1}"/>
              </a:ext>
            </a:extLst>
          </p:cNvPr>
          <p:cNvCxnSpPr/>
          <p:nvPr/>
        </p:nvCxnSpPr>
        <p:spPr>
          <a:xfrm>
            <a:off x="3209965" y="323125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85F19EDC-875D-488A-B6CA-CAF6D4E9BA22}"/>
              </a:ext>
            </a:extLst>
          </p:cNvPr>
          <p:cNvCxnSpPr>
            <a:cxnSpLocks/>
          </p:cNvCxnSpPr>
          <p:nvPr/>
        </p:nvCxnSpPr>
        <p:spPr>
          <a:xfrm>
            <a:off x="3191464" y="323125"/>
            <a:ext cx="121506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0">
            <a:extLst>
              <a:ext uri="{FF2B5EF4-FFF2-40B4-BE49-F238E27FC236}">
                <a16:creationId xmlns:a16="http://schemas.microsoft.com/office/drawing/2014/main" xmlns="" id="{983103F6-BE86-41A0-82C7-C4BE3446724F}"/>
              </a:ext>
            </a:extLst>
          </p:cNvPr>
          <p:cNvCxnSpPr/>
          <p:nvPr/>
        </p:nvCxnSpPr>
        <p:spPr>
          <a:xfrm>
            <a:off x="3362365" y="305123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91">
            <a:extLst>
              <a:ext uri="{FF2B5EF4-FFF2-40B4-BE49-F238E27FC236}">
                <a16:creationId xmlns:a16="http://schemas.microsoft.com/office/drawing/2014/main" xmlns="" id="{754AADCD-C659-4C4C-91CA-1F5F356AEF59}"/>
              </a:ext>
            </a:extLst>
          </p:cNvPr>
          <p:cNvCxnSpPr/>
          <p:nvPr/>
        </p:nvCxnSpPr>
        <p:spPr>
          <a:xfrm>
            <a:off x="3514765" y="323125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92">
            <a:extLst>
              <a:ext uri="{FF2B5EF4-FFF2-40B4-BE49-F238E27FC236}">
                <a16:creationId xmlns:a16="http://schemas.microsoft.com/office/drawing/2014/main" xmlns="" id="{F1A9577B-8652-451B-948E-52E3152BF969}"/>
              </a:ext>
            </a:extLst>
          </p:cNvPr>
          <p:cNvCxnSpPr/>
          <p:nvPr/>
        </p:nvCxnSpPr>
        <p:spPr>
          <a:xfrm>
            <a:off x="3695519" y="305123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93">
            <a:extLst>
              <a:ext uri="{FF2B5EF4-FFF2-40B4-BE49-F238E27FC236}">
                <a16:creationId xmlns:a16="http://schemas.microsoft.com/office/drawing/2014/main" xmlns="" id="{8E53BB2C-08B3-41A1-9669-7A3C8ECA234F}"/>
              </a:ext>
            </a:extLst>
          </p:cNvPr>
          <p:cNvCxnSpPr/>
          <p:nvPr/>
        </p:nvCxnSpPr>
        <p:spPr>
          <a:xfrm>
            <a:off x="3911543" y="323125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95">
            <a:extLst>
              <a:ext uri="{FF2B5EF4-FFF2-40B4-BE49-F238E27FC236}">
                <a16:creationId xmlns:a16="http://schemas.microsoft.com/office/drawing/2014/main" xmlns="" id="{6D14E6CA-9F94-4C2C-B933-45178E2299DD}"/>
              </a:ext>
            </a:extLst>
          </p:cNvPr>
          <p:cNvCxnSpPr/>
          <p:nvPr/>
        </p:nvCxnSpPr>
        <p:spPr>
          <a:xfrm>
            <a:off x="5874263" y="305123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96">
            <a:extLst>
              <a:ext uri="{FF2B5EF4-FFF2-40B4-BE49-F238E27FC236}">
                <a16:creationId xmlns:a16="http://schemas.microsoft.com/office/drawing/2014/main" xmlns="" id="{C8F91123-3760-4822-84B0-FCAB72692D48}"/>
              </a:ext>
            </a:extLst>
          </p:cNvPr>
          <p:cNvCxnSpPr/>
          <p:nvPr/>
        </p:nvCxnSpPr>
        <p:spPr>
          <a:xfrm>
            <a:off x="6045165" y="323125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97">
            <a:extLst>
              <a:ext uri="{FF2B5EF4-FFF2-40B4-BE49-F238E27FC236}">
                <a16:creationId xmlns:a16="http://schemas.microsoft.com/office/drawing/2014/main" xmlns="" id="{5536203A-5C08-4CA6-B74E-EDE5906477FC}"/>
              </a:ext>
            </a:extLst>
          </p:cNvPr>
          <p:cNvCxnSpPr/>
          <p:nvPr/>
        </p:nvCxnSpPr>
        <p:spPr>
          <a:xfrm>
            <a:off x="6225919" y="305123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98">
            <a:extLst>
              <a:ext uri="{FF2B5EF4-FFF2-40B4-BE49-F238E27FC236}">
                <a16:creationId xmlns:a16="http://schemas.microsoft.com/office/drawing/2014/main" xmlns="" id="{BD5C27D6-2581-48CD-9036-856F34BD3555}"/>
              </a:ext>
            </a:extLst>
          </p:cNvPr>
          <p:cNvCxnSpPr/>
          <p:nvPr/>
        </p:nvCxnSpPr>
        <p:spPr>
          <a:xfrm>
            <a:off x="6441943" y="323125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01">
            <a:extLst>
              <a:ext uri="{FF2B5EF4-FFF2-40B4-BE49-F238E27FC236}">
                <a16:creationId xmlns:a16="http://schemas.microsoft.com/office/drawing/2014/main" xmlns="" id="{6157107E-376C-44E4-A3F1-09C225757DE0}"/>
              </a:ext>
            </a:extLst>
          </p:cNvPr>
          <p:cNvCxnSpPr/>
          <p:nvPr/>
        </p:nvCxnSpPr>
        <p:spPr>
          <a:xfrm>
            <a:off x="6594343" y="305123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to 18">
            <a:extLst>
              <a:ext uri="{FF2B5EF4-FFF2-40B4-BE49-F238E27FC236}">
                <a16:creationId xmlns:a16="http://schemas.microsoft.com/office/drawing/2014/main" xmlns="" id="{5F0FD08B-BCF8-4C4D-9789-7B17437CE4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497481"/>
              </p:ext>
            </p:extLst>
          </p:nvPr>
        </p:nvGraphicFramePr>
        <p:xfrm>
          <a:off x="3458881" y="-27479"/>
          <a:ext cx="4953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74" name="Equation" r:id="rId10" imgW="495000" imgH="253800" progId="Equation.DSMT4">
                  <p:embed/>
                </p:oleObj>
              </mc:Choice>
              <mc:Fallback>
                <p:oleObj name="Equation" r:id="rId10" imgW="4950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458881" y="-27479"/>
                        <a:ext cx="4953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xmlns="" id="{22ED48CC-BD3D-4276-9170-BAB92C18F39C}"/>
              </a:ext>
            </a:extLst>
          </p:cNvPr>
          <p:cNvCxnSpPr>
            <a:cxnSpLocks/>
          </p:cNvCxnSpPr>
          <p:nvPr/>
        </p:nvCxnSpPr>
        <p:spPr>
          <a:xfrm>
            <a:off x="5487835" y="285936"/>
            <a:ext cx="1106508" cy="191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31">
            <a:extLst>
              <a:ext uri="{FF2B5EF4-FFF2-40B4-BE49-F238E27FC236}">
                <a16:creationId xmlns:a16="http://schemas.microsoft.com/office/drawing/2014/main" xmlns="" id="{DDEEFC4D-663D-48A3-8B79-73CF7714A054}"/>
              </a:ext>
            </a:extLst>
          </p:cNvPr>
          <p:cNvCxnSpPr>
            <a:cxnSpLocks/>
          </p:cNvCxnSpPr>
          <p:nvPr/>
        </p:nvCxnSpPr>
        <p:spPr>
          <a:xfrm flipV="1">
            <a:off x="4362095" y="-21183"/>
            <a:ext cx="0" cy="739019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to 21">
            <a:extLst>
              <a:ext uri="{FF2B5EF4-FFF2-40B4-BE49-F238E27FC236}">
                <a16:creationId xmlns:a16="http://schemas.microsoft.com/office/drawing/2014/main" xmlns="" id="{CA8E122B-BFE3-4C80-AB79-D359E49026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772314"/>
              </p:ext>
            </p:extLst>
          </p:nvPr>
        </p:nvGraphicFramePr>
        <p:xfrm>
          <a:off x="4447103" y="-96225"/>
          <a:ext cx="454496" cy="575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75" name="Equation" r:id="rId12" imgW="190440" imgH="241200" progId="Equation.DSMT4">
                  <p:embed/>
                </p:oleObj>
              </mc:Choice>
              <mc:Fallback>
                <p:oleObj name="Equation" r:id="rId12" imgW="1904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447103" y="-96225"/>
                        <a:ext cx="454496" cy="575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Arco 22">
            <a:extLst>
              <a:ext uri="{FF2B5EF4-FFF2-40B4-BE49-F238E27FC236}">
                <a16:creationId xmlns:a16="http://schemas.microsoft.com/office/drawing/2014/main" xmlns="" id="{A439C6CE-583C-4F62-B39F-6BB7358F2823}"/>
              </a:ext>
            </a:extLst>
          </p:cNvPr>
          <p:cNvSpPr/>
          <p:nvPr/>
        </p:nvSpPr>
        <p:spPr>
          <a:xfrm rot="12946336">
            <a:off x="2777070" y="285788"/>
            <a:ext cx="1512168" cy="1296144"/>
          </a:xfrm>
          <a:prstGeom prst="arc">
            <a:avLst>
              <a:gd name="adj1" fmla="val 19576249"/>
              <a:gd name="adj2" fmla="val 0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4" name="Objeto 23">
            <a:extLst>
              <a:ext uri="{FF2B5EF4-FFF2-40B4-BE49-F238E27FC236}">
                <a16:creationId xmlns:a16="http://schemas.microsoft.com/office/drawing/2014/main" xmlns="" id="{4EEDB2B7-27F8-4CF8-BE2F-0C09AB7AC4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381531"/>
              </p:ext>
            </p:extLst>
          </p:nvPr>
        </p:nvGraphicFramePr>
        <p:xfrm>
          <a:off x="1475423" y="477391"/>
          <a:ext cx="1310339" cy="302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76" name="Equation" r:id="rId14" imgW="1104840" imgH="253800" progId="Equation.DSMT4">
                  <p:embed/>
                </p:oleObj>
              </mc:Choice>
              <mc:Fallback>
                <p:oleObj name="Equation" r:id="rId14" imgW="11048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475423" y="477391"/>
                        <a:ext cx="1310339" cy="302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Conector de Seta Reta 40">
            <a:extLst>
              <a:ext uri="{FF2B5EF4-FFF2-40B4-BE49-F238E27FC236}">
                <a16:creationId xmlns:a16="http://schemas.microsoft.com/office/drawing/2014/main" xmlns="" id="{DEAE5801-587B-441E-A6E7-8E37DD12F1FD}"/>
              </a:ext>
            </a:extLst>
          </p:cNvPr>
          <p:cNvCxnSpPr>
            <a:cxnSpLocks/>
          </p:cNvCxnSpPr>
          <p:nvPr/>
        </p:nvCxnSpPr>
        <p:spPr>
          <a:xfrm flipV="1">
            <a:off x="6594343" y="-1848"/>
            <a:ext cx="0" cy="739019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to 25">
            <a:extLst>
              <a:ext uri="{FF2B5EF4-FFF2-40B4-BE49-F238E27FC236}">
                <a16:creationId xmlns:a16="http://schemas.microsoft.com/office/drawing/2014/main" xmlns="" id="{3808B967-658F-407B-B357-9B9C793389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625344"/>
              </p:ext>
            </p:extLst>
          </p:nvPr>
        </p:nvGraphicFramePr>
        <p:xfrm>
          <a:off x="6666335" y="-99392"/>
          <a:ext cx="425945" cy="539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77" name="Equation" r:id="rId16" imgW="190440" imgH="241200" progId="Equation.DSMT4">
                  <p:embed/>
                </p:oleObj>
              </mc:Choice>
              <mc:Fallback>
                <p:oleObj name="Equation" r:id="rId16" imgW="1904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666335" y="-99392"/>
                        <a:ext cx="425945" cy="5395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Elipse 26">
            <a:extLst>
              <a:ext uri="{FF2B5EF4-FFF2-40B4-BE49-F238E27FC236}">
                <a16:creationId xmlns:a16="http://schemas.microsoft.com/office/drawing/2014/main" xmlns="" id="{00B48BF0-E084-4641-8E4B-58C15E92667D}"/>
              </a:ext>
            </a:extLst>
          </p:cNvPr>
          <p:cNvSpPr/>
          <p:nvPr/>
        </p:nvSpPr>
        <p:spPr>
          <a:xfrm>
            <a:off x="4262528" y="619660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xmlns="" id="{E3A82065-B546-4CF1-A1F6-8A3BBC80F83B}"/>
              </a:ext>
            </a:extLst>
          </p:cNvPr>
          <p:cNvSpPr/>
          <p:nvPr/>
        </p:nvSpPr>
        <p:spPr>
          <a:xfrm>
            <a:off x="6522335" y="665163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xmlns="" id="{213C3CF3-7ECF-48AD-A4A9-F5C0DAC45E7A}"/>
              </a:ext>
            </a:extLst>
          </p:cNvPr>
          <p:cNvSpPr/>
          <p:nvPr/>
        </p:nvSpPr>
        <p:spPr>
          <a:xfrm>
            <a:off x="3137965" y="635085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xmlns="" id="{4348D688-CCA8-4CBD-A4E3-AD9E511A6D9C}"/>
              </a:ext>
            </a:extLst>
          </p:cNvPr>
          <p:cNvSpPr/>
          <p:nvPr/>
        </p:nvSpPr>
        <p:spPr>
          <a:xfrm>
            <a:off x="3714039" y="631623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1" name="Conector de Seta Reta 46">
            <a:extLst>
              <a:ext uri="{FF2B5EF4-FFF2-40B4-BE49-F238E27FC236}">
                <a16:creationId xmlns:a16="http://schemas.microsoft.com/office/drawing/2014/main" xmlns="" id="{05E7F0C4-F52E-40A9-880C-2388FA811045}"/>
              </a:ext>
            </a:extLst>
          </p:cNvPr>
          <p:cNvCxnSpPr>
            <a:cxnSpLocks/>
          </p:cNvCxnSpPr>
          <p:nvPr/>
        </p:nvCxnSpPr>
        <p:spPr>
          <a:xfrm>
            <a:off x="3786031" y="321792"/>
            <a:ext cx="0" cy="369876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ipse 31">
            <a:extLst>
              <a:ext uri="{FF2B5EF4-FFF2-40B4-BE49-F238E27FC236}">
                <a16:creationId xmlns:a16="http://schemas.microsoft.com/office/drawing/2014/main" xmlns="" id="{32F714EB-8F23-404D-A6B0-BDD5AFB65C46}"/>
              </a:ext>
            </a:extLst>
          </p:cNvPr>
          <p:cNvSpPr/>
          <p:nvPr/>
        </p:nvSpPr>
        <p:spPr>
          <a:xfrm>
            <a:off x="5939935" y="614954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3" name="Conector de Seta Reta 53">
            <a:extLst>
              <a:ext uri="{FF2B5EF4-FFF2-40B4-BE49-F238E27FC236}">
                <a16:creationId xmlns:a16="http://schemas.microsoft.com/office/drawing/2014/main" xmlns="" id="{68F03707-DB3F-451E-862C-9AF8E07E949B}"/>
              </a:ext>
            </a:extLst>
          </p:cNvPr>
          <p:cNvCxnSpPr>
            <a:cxnSpLocks/>
          </p:cNvCxnSpPr>
          <p:nvPr/>
        </p:nvCxnSpPr>
        <p:spPr>
          <a:xfrm>
            <a:off x="6006253" y="305123"/>
            <a:ext cx="0" cy="369876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93">
            <a:extLst>
              <a:ext uri="{FF2B5EF4-FFF2-40B4-BE49-F238E27FC236}">
                <a16:creationId xmlns:a16="http://schemas.microsoft.com/office/drawing/2014/main" xmlns="" id="{555680AB-EB2C-4A4C-A9B7-39B6E1C5A6F8}"/>
              </a:ext>
            </a:extLst>
          </p:cNvPr>
          <p:cNvCxnSpPr/>
          <p:nvPr/>
        </p:nvCxnSpPr>
        <p:spPr>
          <a:xfrm>
            <a:off x="4063943" y="305123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93">
            <a:extLst>
              <a:ext uri="{FF2B5EF4-FFF2-40B4-BE49-F238E27FC236}">
                <a16:creationId xmlns:a16="http://schemas.microsoft.com/office/drawing/2014/main" xmlns="" id="{E90C08F2-487D-4F33-95D1-46D37F4A8961}"/>
              </a:ext>
            </a:extLst>
          </p:cNvPr>
          <p:cNvCxnSpPr/>
          <p:nvPr/>
        </p:nvCxnSpPr>
        <p:spPr>
          <a:xfrm>
            <a:off x="4218079" y="305123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93">
            <a:extLst>
              <a:ext uri="{FF2B5EF4-FFF2-40B4-BE49-F238E27FC236}">
                <a16:creationId xmlns:a16="http://schemas.microsoft.com/office/drawing/2014/main" xmlns="" id="{E32DD8E4-EA29-4037-8E22-0239591D060F}"/>
              </a:ext>
            </a:extLst>
          </p:cNvPr>
          <p:cNvCxnSpPr/>
          <p:nvPr/>
        </p:nvCxnSpPr>
        <p:spPr>
          <a:xfrm>
            <a:off x="4362095" y="305123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59">
            <a:extLst>
              <a:ext uri="{FF2B5EF4-FFF2-40B4-BE49-F238E27FC236}">
                <a16:creationId xmlns:a16="http://schemas.microsoft.com/office/drawing/2014/main" xmlns="" id="{ED3B7322-6DC8-4F73-999F-1899E0D28F5B}"/>
              </a:ext>
            </a:extLst>
          </p:cNvPr>
          <p:cNvCxnSpPr/>
          <p:nvPr/>
        </p:nvCxnSpPr>
        <p:spPr>
          <a:xfrm>
            <a:off x="3224104" y="1673275"/>
            <a:ext cx="112669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Objeto 37">
            <a:extLst>
              <a:ext uri="{FF2B5EF4-FFF2-40B4-BE49-F238E27FC236}">
                <a16:creationId xmlns:a16="http://schemas.microsoft.com/office/drawing/2014/main" xmlns="" id="{0965E7E6-5922-4568-95A7-463B7C0A1F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8612421"/>
              </p:ext>
            </p:extLst>
          </p:nvPr>
        </p:nvGraphicFramePr>
        <p:xfrm>
          <a:off x="3595822" y="1707307"/>
          <a:ext cx="4445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78" name="Equation" r:id="rId18" imgW="444240" imgH="253800" progId="Equation.DSMT4">
                  <p:embed/>
                </p:oleObj>
              </mc:Choice>
              <mc:Fallback>
                <p:oleObj name="Equation" r:id="rId18" imgW="4442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595822" y="1707307"/>
                        <a:ext cx="4445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xmlns="" id="{597FDDF9-5E9F-4048-AD01-A1CE04761C93}"/>
              </a:ext>
            </a:extLst>
          </p:cNvPr>
          <p:cNvCxnSpPr/>
          <p:nvPr/>
        </p:nvCxnSpPr>
        <p:spPr>
          <a:xfrm>
            <a:off x="3786031" y="953195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28672">
            <a:extLst>
              <a:ext uri="{FF2B5EF4-FFF2-40B4-BE49-F238E27FC236}">
                <a16:creationId xmlns:a16="http://schemas.microsoft.com/office/drawing/2014/main" xmlns="" id="{2CC1BCA8-6B8D-4E0C-B0BA-D158A3B644D0}"/>
              </a:ext>
            </a:extLst>
          </p:cNvPr>
          <p:cNvCxnSpPr/>
          <p:nvPr/>
        </p:nvCxnSpPr>
        <p:spPr>
          <a:xfrm>
            <a:off x="3209965" y="1313235"/>
            <a:ext cx="5466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66">
            <a:extLst>
              <a:ext uri="{FF2B5EF4-FFF2-40B4-BE49-F238E27FC236}">
                <a16:creationId xmlns:a16="http://schemas.microsoft.com/office/drawing/2014/main" xmlns="" id="{7F108DD5-4C6B-4E46-8D5D-3F3DD6DECBAD}"/>
              </a:ext>
            </a:extLst>
          </p:cNvPr>
          <p:cNvCxnSpPr/>
          <p:nvPr/>
        </p:nvCxnSpPr>
        <p:spPr>
          <a:xfrm>
            <a:off x="3815398" y="1313235"/>
            <a:ext cx="5466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Objeto 41">
            <a:extLst>
              <a:ext uri="{FF2B5EF4-FFF2-40B4-BE49-F238E27FC236}">
                <a16:creationId xmlns:a16="http://schemas.microsoft.com/office/drawing/2014/main" xmlns="" id="{D5030D14-17C6-4070-BC38-702FBCE3D7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094885"/>
              </p:ext>
            </p:extLst>
          </p:nvPr>
        </p:nvGraphicFramePr>
        <p:xfrm>
          <a:off x="3239931" y="1313235"/>
          <a:ext cx="5461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79" name="Equation" r:id="rId20" imgW="545760" imgH="253800" progId="Equation.DSMT4">
                  <p:embed/>
                </p:oleObj>
              </mc:Choice>
              <mc:Fallback>
                <p:oleObj name="Equation" r:id="rId20" imgW="5457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239931" y="1313235"/>
                        <a:ext cx="5461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to 42">
            <a:extLst>
              <a:ext uri="{FF2B5EF4-FFF2-40B4-BE49-F238E27FC236}">
                <a16:creationId xmlns:a16="http://schemas.microsoft.com/office/drawing/2014/main" xmlns="" id="{56FFE744-EC45-4780-B846-0EBBF951CE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50256"/>
              </p:ext>
            </p:extLst>
          </p:nvPr>
        </p:nvGraphicFramePr>
        <p:xfrm>
          <a:off x="3786031" y="1313235"/>
          <a:ext cx="5461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80" name="Equation" r:id="rId22" imgW="545801" imgH="254529" progId="Equation.DSMT4">
                  <p:embed/>
                </p:oleObj>
              </mc:Choice>
              <mc:Fallback>
                <p:oleObj name="Equation" r:id="rId22" imgW="545801" imgH="25452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786031" y="1313235"/>
                        <a:ext cx="5461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to 43">
            <a:extLst>
              <a:ext uri="{FF2B5EF4-FFF2-40B4-BE49-F238E27FC236}">
                <a16:creationId xmlns:a16="http://schemas.microsoft.com/office/drawing/2014/main" xmlns="" id="{50947E72-E79D-44B9-A350-E596EDC8B3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405247"/>
              </p:ext>
            </p:extLst>
          </p:nvPr>
        </p:nvGraphicFramePr>
        <p:xfrm>
          <a:off x="2910525" y="593155"/>
          <a:ext cx="1651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81" name="Equation" r:id="rId24" imgW="164880" imgH="164880" progId="Equation.DSMT4">
                  <p:embed/>
                </p:oleObj>
              </mc:Choice>
              <mc:Fallback>
                <p:oleObj name="Equation" r:id="rId24" imgW="1648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910525" y="593155"/>
                        <a:ext cx="1651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" name="Conector de Seta Reta 70">
            <a:extLst>
              <a:ext uri="{FF2B5EF4-FFF2-40B4-BE49-F238E27FC236}">
                <a16:creationId xmlns:a16="http://schemas.microsoft.com/office/drawing/2014/main" xmlns="" id="{AACF627D-6C84-4371-B149-714898D49F2B}"/>
              </a:ext>
            </a:extLst>
          </p:cNvPr>
          <p:cNvCxnSpPr/>
          <p:nvPr/>
        </p:nvCxnSpPr>
        <p:spPr>
          <a:xfrm>
            <a:off x="4361145" y="1673275"/>
            <a:ext cx="112669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to 45">
            <a:extLst>
              <a:ext uri="{FF2B5EF4-FFF2-40B4-BE49-F238E27FC236}">
                <a16:creationId xmlns:a16="http://schemas.microsoft.com/office/drawing/2014/main" xmlns="" id="{132C9D51-FCEC-4AB0-BC66-6D3701EC67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4095525"/>
              </p:ext>
            </p:extLst>
          </p:nvPr>
        </p:nvGraphicFramePr>
        <p:xfrm>
          <a:off x="4732863" y="1707307"/>
          <a:ext cx="4445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82" name="Equation" r:id="rId26" imgW="444240" imgH="253800" progId="Equation.DSMT4">
                  <p:embed/>
                </p:oleObj>
              </mc:Choice>
              <mc:Fallback>
                <p:oleObj name="Equation" r:id="rId26" imgW="4442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732863" y="1707307"/>
                        <a:ext cx="4445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" name="Conector de Seta Reta 72">
            <a:extLst>
              <a:ext uri="{FF2B5EF4-FFF2-40B4-BE49-F238E27FC236}">
                <a16:creationId xmlns:a16="http://schemas.microsoft.com/office/drawing/2014/main" xmlns="" id="{E4017463-F8C5-4926-B7BC-9E02140A7FAF}"/>
              </a:ext>
            </a:extLst>
          </p:cNvPr>
          <p:cNvCxnSpPr/>
          <p:nvPr/>
        </p:nvCxnSpPr>
        <p:spPr>
          <a:xfrm>
            <a:off x="5454690" y="1673275"/>
            <a:ext cx="112669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de seta reta 95">
            <a:extLst>
              <a:ext uri="{FF2B5EF4-FFF2-40B4-BE49-F238E27FC236}">
                <a16:creationId xmlns:a16="http://schemas.microsoft.com/office/drawing/2014/main" xmlns="" id="{5D624344-D42D-475F-B53A-78EDEFBE804E}"/>
              </a:ext>
            </a:extLst>
          </p:cNvPr>
          <p:cNvCxnSpPr/>
          <p:nvPr/>
        </p:nvCxnSpPr>
        <p:spPr>
          <a:xfrm>
            <a:off x="5693509" y="285936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de seta reta 95">
            <a:extLst>
              <a:ext uri="{FF2B5EF4-FFF2-40B4-BE49-F238E27FC236}">
                <a16:creationId xmlns:a16="http://schemas.microsoft.com/office/drawing/2014/main" xmlns="" id="{B3374E48-52D9-4F6A-8E3B-C475BF58ADAB}"/>
              </a:ext>
            </a:extLst>
          </p:cNvPr>
          <p:cNvCxnSpPr/>
          <p:nvPr/>
        </p:nvCxnSpPr>
        <p:spPr>
          <a:xfrm>
            <a:off x="5476078" y="290594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Elipse 49">
            <a:extLst>
              <a:ext uri="{FF2B5EF4-FFF2-40B4-BE49-F238E27FC236}">
                <a16:creationId xmlns:a16="http://schemas.microsoft.com/office/drawing/2014/main" xmlns="" id="{483FB024-488E-4284-8BDC-7F216D3E55E8}"/>
              </a:ext>
            </a:extLst>
          </p:cNvPr>
          <p:cNvSpPr/>
          <p:nvPr/>
        </p:nvSpPr>
        <p:spPr>
          <a:xfrm>
            <a:off x="5388291" y="619660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1" name="Objeto 50">
            <a:extLst>
              <a:ext uri="{FF2B5EF4-FFF2-40B4-BE49-F238E27FC236}">
                <a16:creationId xmlns:a16="http://schemas.microsoft.com/office/drawing/2014/main" xmlns="" id="{67855F6D-A815-4747-933F-70C846F6F2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218392"/>
              </p:ext>
            </p:extLst>
          </p:nvPr>
        </p:nvGraphicFramePr>
        <p:xfrm>
          <a:off x="5211455" y="593155"/>
          <a:ext cx="1524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83" name="Equation" r:id="rId27" imgW="152280" imgH="177480" progId="Equation.DSMT4">
                  <p:embed/>
                </p:oleObj>
              </mc:Choice>
              <mc:Fallback>
                <p:oleObj name="Equation" r:id="rId27" imgW="152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211455" y="593155"/>
                        <a:ext cx="1524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to 51">
            <a:extLst>
              <a:ext uri="{FF2B5EF4-FFF2-40B4-BE49-F238E27FC236}">
                <a16:creationId xmlns:a16="http://schemas.microsoft.com/office/drawing/2014/main" xmlns="" id="{04FFD198-C1F2-49EE-B5EA-43A9E480FB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2791733"/>
              </p:ext>
            </p:extLst>
          </p:nvPr>
        </p:nvGraphicFramePr>
        <p:xfrm>
          <a:off x="5770851" y="1688356"/>
          <a:ext cx="4445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84" name="Equation" r:id="rId29" imgW="444240" imgH="253800" progId="Equation.DSMT4">
                  <p:embed/>
                </p:oleObj>
              </mc:Choice>
              <mc:Fallback>
                <p:oleObj name="Equation" r:id="rId29" imgW="4442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770851" y="1688356"/>
                        <a:ext cx="4445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3" name="Conector reto 52">
            <a:extLst>
              <a:ext uri="{FF2B5EF4-FFF2-40B4-BE49-F238E27FC236}">
                <a16:creationId xmlns:a16="http://schemas.microsoft.com/office/drawing/2014/main" xmlns="" id="{3129E385-39E7-4F26-AC82-AF03BE6175B1}"/>
              </a:ext>
            </a:extLst>
          </p:cNvPr>
          <p:cNvCxnSpPr/>
          <p:nvPr/>
        </p:nvCxnSpPr>
        <p:spPr>
          <a:xfrm>
            <a:off x="6015798" y="917155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86">
            <a:extLst>
              <a:ext uri="{FF2B5EF4-FFF2-40B4-BE49-F238E27FC236}">
                <a16:creationId xmlns:a16="http://schemas.microsoft.com/office/drawing/2014/main" xmlns="" id="{7DABA36E-BCE2-412E-B6DB-59A7FB0EBB20}"/>
              </a:ext>
            </a:extLst>
          </p:cNvPr>
          <p:cNvCxnSpPr/>
          <p:nvPr/>
        </p:nvCxnSpPr>
        <p:spPr>
          <a:xfrm>
            <a:off x="5439732" y="1277195"/>
            <a:ext cx="5466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de Seta Reta 87">
            <a:extLst>
              <a:ext uri="{FF2B5EF4-FFF2-40B4-BE49-F238E27FC236}">
                <a16:creationId xmlns:a16="http://schemas.microsoft.com/office/drawing/2014/main" xmlns="" id="{E34FBA3C-99B2-4234-9BFC-2596D1828B79}"/>
              </a:ext>
            </a:extLst>
          </p:cNvPr>
          <p:cNvCxnSpPr/>
          <p:nvPr/>
        </p:nvCxnSpPr>
        <p:spPr>
          <a:xfrm>
            <a:off x="6045165" y="1277195"/>
            <a:ext cx="5466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Objeto 55">
            <a:extLst>
              <a:ext uri="{FF2B5EF4-FFF2-40B4-BE49-F238E27FC236}">
                <a16:creationId xmlns:a16="http://schemas.microsoft.com/office/drawing/2014/main" xmlns="" id="{FD58103C-6AA5-46A6-B6EB-A5762B6125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198607"/>
              </p:ext>
            </p:extLst>
          </p:nvPr>
        </p:nvGraphicFramePr>
        <p:xfrm>
          <a:off x="5469698" y="1277195"/>
          <a:ext cx="5461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85" name="Equation" r:id="rId30" imgW="545760" imgH="253800" progId="Equation.DSMT4">
                  <p:embed/>
                </p:oleObj>
              </mc:Choice>
              <mc:Fallback>
                <p:oleObj name="Equation" r:id="rId30" imgW="5457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469698" y="1277195"/>
                        <a:ext cx="5461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to 56">
            <a:extLst>
              <a:ext uri="{FF2B5EF4-FFF2-40B4-BE49-F238E27FC236}">
                <a16:creationId xmlns:a16="http://schemas.microsoft.com/office/drawing/2014/main" xmlns="" id="{DA316149-3DE7-43D4-A1C6-F23CA6C1A1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399972"/>
              </p:ext>
            </p:extLst>
          </p:nvPr>
        </p:nvGraphicFramePr>
        <p:xfrm>
          <a:off x="6015798" y="1277195"/>
          <a:ext cx="5461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86" name="Equation" r:id="rId31" imgW="545801" imgH="254529" progId="Equation.DSMT4">
                  <p:embed/>
                </p:oleObj>
              </mc:Choice>
              <mc:Fallback>
                <p:oleObj name="Equation" r:id="rId31" imgW="545801" imgH="25452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015798" y="1277195"/>
                        <a:ext cx="5461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to 57">
            <a:extLst>
              <a:ext uri="{FF2B5EF4-FFF2-40B4-BE49-F238E27FC236}">
                <a16:creationId xmlns:a16="http://schemas.microsoft.com/office/drawing/2014/main" xmlns="" id="{43BC6585-2F36-4E97-A99D-034C025134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533091"/>
              </p:ext>
            </p:extLst>
          </p:nvPr>
        </p:nvGraphicFramePr>
        <p:xfrm>
          <a:off x="3544258" y="604367"/>
          <a:ext cx="1524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87" name="Equation" r:id="rId32" imgW="152280" imgH="164880" progId="Equation.DSMT4">
                  <p:embed/>
                </p:oleObj>
              </mc:Choice>
              <mc:Fallback>
                <p:oleObj name="Equation" r:id="rId32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3544258" y="604367"/>
                        <a:ext cx="1524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to 58">
            <a:extLst>
              <a:ext uri="{FF2B5EF4-FFF2-40B4-BE49-F238E27FC236}">
                <a16:creationId xmlns:a16="http://schemas.microsoft.com/office/drawing/2014/main" xmlns="" id="{220106DB-6DD4-4CEA-9889-888FAB21BE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158229"/>
              </p:ext>
            </p:extLst>
          </p:nvPr>
        </p:nvGraphicFramePr>
        <p:xfrm>
          <a:off x="5768345" y="593155"/>
          <a:ext cx="1651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88" name="Equation" r:id="rId34" imgW="164880" imgH="164880" progId="Equation.DSMT4">
                  <p:embed/>
                </p:oleObj>
              </mc:Choice>
              <mc:Fallback>
                <p:oleObj name="Equation" r:id="rId34" imgW="1648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5768345" y="593155"/>
                        <a:ext cx="1651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to 59">
            <a:extLst>
              <a:ext uri="{FF2B5EF4-FFF2-40B4-BE49-F238E27FC236}">
                <a16:creationId xmlns:a16="http://schemas.microsoft.com/office/drawing/2014/main" xmlns="" id="{B091B9F4-1E2E-44B4-92D7-5B453C08FB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1371319"/>
              </p:ext>
            </p:extLst>
          </p:nvPr>
        </p:nvGraphicFramePr>
        <p:xfrm>
          <a:off x="6743070" y="628179"/>
          <a:ext cx="1524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89" name="Equation" r:id="rId36" imgW="152280" imgH="164880" progId="Equation.DSMT4">
                  <p:embed/>
                </p:oleObj>
              </mc:Choice>
              <mc:Fallback>
                <p:oleObj name="Equation" r:id="rId36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6743070" y="628179"/>
                        <a:ext cx="1524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to 60">
            <a:extLst>
              <a:ext uri="{FF2B5EF4-FFF2-40B4-BE49-F238E27FC236}">
                <a16:creationId xmlns:a16="http://schemas.microsoft.com/office/drawing/2014/main" xmlns="" id="{3193A56B-0B45-4BFF-B032-FB9758858E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1416048"/>
              </p:ext>
            </p:extLst>
          </p:nvPr>
        </p:nvGraphicFramePr>
        <p:xfrm>
          <a:off x="4084008" y="586904"/>
          <a:ext cx="1524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90" name="Equation" r:id="rId38" imgW="152280" imgH="164880" progId="Equation.DSMT4">
                  <p:embed/>
                </p:oleObj>
              </mc:Choice>
              <mc:Fallback>
                <p:oleObj name="Equation" r:id="rId38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4084008" y="586904"/>
                        <a:ext cx="1524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to 61">
            <a:extLst>
              <a:ext uri="{FF2B5EF4-FFF2-40B4-BE49-F238E27FC236}">
                <a16:creationId xmlns:a16="http://schemas.microsoft.com/office/drawing/2014/main" xmlns="" id="{46236FCD-F647-4E34-A7F5-1A2AEC2E90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164608"/>
              </p:ext>
            </p:extLst>
          </p:nvPr>
        </p:nvGraphicFramePr>
        <p:xfrm>
          <a:off x="5720051" y="8235"/>
          <a:ext cx="495300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91" name="Equation" r:id="rId40" imgW="495397" imgH="253089" progId="Equation.DSMT4">
                  <p:embed/>
                </p:oleObj>
              </mc:Choice>
              <mc:Fallback>
                <p:oleObj name="Equation" r:id="rId40" imgW="495397" imgH="25308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5720051" y="8235"/>
                        <a:ext cx="495300" cy="252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3" name="Conector reto 62">
            <a:extLst>
              <a:ext uri="{FF2B5EF4-FFF2-40B4-BE49-F238E27FC236}">
                <a16:creationId xmlns:a16="http://schemas.microsoft.com/office/drawing/2014/main" xmlns="" id="{D18AEA0A-9AF4-40B8-A3B2-4124849DC96B}"/>
              </a:ext>
            </a:extLst>
          </p:cNvPr>
          <p:cNvCxnSpPr/>
          <p:nvPr/>
        </p:nvCxnSpPr>
        <p:spPr>
          <a:xfrm>
            <a:off x="3203848" y="953195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>
            <a:extLst>
              <a:ext uri="{FF2B5EF4-FFF2-40B4-BE49-F238E27FC236}">
                <a16:creationId xmlns:a16="http://schemas.microsoft.com/office/drawing/2014/main" xmlns="" id="{A0DE8083-37E0-49B7-91D2-1C947FE6AF74}"/>
              </a:ext>
            </a:extLst>
          </p:cNvPr>
          <p:cNvCxnSpPr/>
          <p:nvPr/>
        </p:nvCxnSpPr>
        <p:spPr>
          <a:xfrm>
            <a:off x="4330538" y="953195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to 65">
            <a:extLst>
              <a:ext uri="{FF2B5EF4-FFF2-40B4-BE49-F238E27FC236}">
                <a16:creationId xmlns:a16="http://schemas.microsoft.com/office/drawing/2014/main" xmlns="" id="{CF1D35FA-80C1-4B65-9395-6B5141257641}"/>
              </a:ext>
            </a:extLst>
          </p:cNvPr>
          <p:cNvCxnSpPr/>
          <p:nvPr/>
        </p:nvCxnSpPr>
        <p:spPr>
          <a:xfrm>
            <a:off x="5434434" y="881187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to 66">
            <a:extLst>
              <a:ext uri="{FF2B5EF4-FFF2-40B4-BE49-F238E27FC236}">
                <a16:creationId xmlns:a16="http://schemas.microsoft.com/office/drawing/2014/main" xmlns="" id="{831287C8-E2F3-477B-A91C-61002C10CB65}"/>
              </a:ext>
            </a:extLst>
          </p:cNvPr>
          <p:cNvCxnSpPr/>
          <p:nvPr/>
        </p:nvCxnSpPr>
        <p:spPr>
          <a:xfrm>
            <a:off x="6561124" y="879299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de Seta Reta 4"/>
          <p:cNvCxnSpPr/>
          <p:nvPr/>
        </p:nvCxnSpPr>
        <p:spPr>
          <a:xfrm>
            <a:off x="1691642" y="4617132"/>
            <a:ext cx="62838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1" name="Objeto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475274"/>
              </p:ext>
            </p:extLst>
          </p:nvPr>
        </p:nvGraphicFramePr>
        <p:xfrm>
          <a:off x="2371348" y="4040457"/>
          <a:ext cx="722521" cy="361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92" name="Equation" r:id="rId42" imgW="406080" imgH="203040" progId="Equation.DSMT4">
                  <p:embed/>
                </p:oleObj>
              </mc:Choice>
              <mc:Fallback>
                <p:oleObj name="Equation" r:id="rId42" imgW="4060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2371348" y="4040457"/>
                        <a:ext cx="722521" cy="3612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to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963283"/>
              </p:ext>
            </p:extLst>
          </p:nvPr>
        </p:nvGraphicFramePr>
        <p:xfrm>
          <a:off x="2824578" y="4586994"/>
          <a:ext cx="265091" cy="371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93" name="Equation" r:id="rId44" imgW="126720" imgH="177480" progId="Equation.DSMT4">
                  <p:embed/>
                </p:oleObj>
              </mc:Choice>
              <mc:Fallback>
                <p:oleObj name="Equation" r:id="rId44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2824578" y="4586994"/>
                        <a:ext cx="265091" cy="3711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to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4424"/>
              </p:ext>
            </p:extLst>
          </p:nvPr>
        </p:nvGraphicFramePr>
        <p:xfrm>
          <a:off x="1490600" y="6309320"/>
          <a:ext cx="1647365" cy="445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94" name="Equation" r:id="rId46" imgW="939600" imgH="253800" progId="Equation.DSMT4">
                  <p:embed/>
                </p:oleObj>
              </mc:Choice>
              <mc:Fallback>
                <p:oleObj name="Equation" r:id="rId46" imgW="939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1490600" y="6309320"/>
                        <a:ext cx="1647365" cy="445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7" name="Conector reto 76"/>
          <p:cNvCxnSpPr>
            <a:endCxn id="99" idx="2"/>
          </p:cNvCxnSpPr>
          <p:nvPr/>
        </p:nvCxnSpPr>
        <p:spPr>
          <a:xfrm>
            <a:off x="3203848" y="4221088"/>
            <a:ext cx="1080136" cy="0"/>
          </a:xfrm>
          <a:prstGeom prst="line">
            <a:avLst/>
          </a:prstGeom>
          <a:ln w="508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2" name="Objeto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015638"/>
              </p:ext>
            </p:extLst>
          </p:nvPr>
        </p:nvGraphicFramePr>
        <p:xfrm>
          <a:off x="2713401" y="5487791"/>
          <a:ext cx="370204" cy="34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95" name="Equation" r:id="rId48" imgW="190440" imgH="177480" progId="Equation.DSMT4">
                  <p:embed/>
                </p:oleObj>
              </mc:Choice>
              <mc:Fallback>
                <p:oleObj name="Equation" r:id="rId48" imgW="1904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2713401" y="5487791"/>
                        <a:ext cx="370204" cy="346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6" name="Conector reto 85"/>
          <p:cNvCxnSpPr>
            <a:cxnSpLocks/>
            <a:stCxn id="80" idx="6"/>
          </p:cNvCxnSpPr>
          <p:nvPr/>
        </p:nvCxnSpPr>
        <p:spPr>
          <a:xfrm flipH="1" flipV="1">
            <a:off x="4324050" y="4257735"/>
            <a:ext cx="1224029" cy="917313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de Seta Reta 4"/>
          <p:cNvCxnSpPr/>
          <p:nvPr/>
        </p:nvCxnSpPr>
        <p:spPr>
          <a:xfrm>
            <a:off x="3137965" y="2636912"/>
            <a:ext cx="72000" cy="3960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Elipse 80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3101965" y="4545124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8" name="Elipse 77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3093869" y="4149080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4" name="Conector reto 93"/>
          <p:cNvCxnSpPr/>
          <p:nvPr/>
        </p:nvCxnSpPr>
        <p:spPr>
          <a:xfrm flipH="1" flipV="1">
            <a:off x="4327868" y="2269272"/>
            <a:ext cx="11462" cy="1735792"/>
          </a:xfrm>
          <a:prstGeom prst="line">
            <a:avLst/>
          </a:prstGeom>
          <a:ln w="635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reto 95"/>
          <p:cNvCxnSpPr/>
          <p:nvPr/>
        </p:nvCxnSpPr>
        <p:spPr>
          <a:xfrm flipH="1" flipV="1">
            <a:off x="5456450" y="2220061"/>
            <a:ext cx="19629" cy="2739817"/>
          </a:xfrm>
          <a:prstGeom prst="line">
            <a:avLst/>
          </a:prstGeom>
          <a:ln w="635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ector reto 96"/>
          <p:cNvCxnSpPr/>
          <p:nvPr/>
        </p:nvCxnSpPr>
        <p:spPr>
          <a:xfrm flipH="1" flipV="1">
            <a:off x="6561125" y="2220061"/>
            <a:ext cx="30737" cy="2217051"/>
          </a:xfrm>
          <a:prstGeom prst="line">
            <a:avLst/>
          </a:prstGeom>
          <a:ln w="635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 reto 99"/>
          <p:cNvCxnSpPr/>
          <p:nvPr/>
        </p:nvCxnSpPr>
        <p:spPr>
          <a:xfrm flipV="1">
            <a:off x="3191464" y="5157192"/>
            <a:ext cx="2284615" cy="4841"/>
          </a:xfrm>
          <a:prstGeom prst="line">
            <a:avLst/>
          </a:prstGeom>
          <a:ln w="508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Elipse 101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3119464" y="5103040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03" name="Objeto 1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88173"/>
              </p:ext>
            </p:extLst>
          </p:nvPr>
        </p:nvGraphicFramePr>
        <p:xfrm>
          <a:off x="2771800" y="5016525"/>
          <a:ext cx="284683" cy="284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96" name="Equation" r:id="rId50" imgW="177480" imgH="177480" progId="Equation.DSMT4">
                  <p:embed/>
                </p:oleObj>
              </mc:Choice>
              <mc:Fallback>
                <p:oleObj name="Equation" r:id="rId50" imgW="1774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1"/>
                      <a:stretch>
                        <a:fillRect/>
                      </a:stretch>
                    </p:blipFill>
                    <p:spPr>
                      <a:xfrm>
                        <a:off x="2771800" y="5016525"/>
                        <a:ext cx="284683" cy="2846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Elipse 79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5404079" y="5103040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8" name="Arco 107"/>
          <p:cNvSpPr/>
          <p:nvPr/>
        </p:nvSpPr>
        <p:spPr>
          <a:xfrm rot="5162582">
            <a:off x="2818731" y="792815"/>
            <a:ext cx="5292493" cy="3445171"/>
          </a:xfrm>
          <a:prstGeom prst="arc">
            <a:avLst>
              <a:gd name="adj1" fmla="val 20262541"/>
              <a:gd name="adj2" fmla="val 105194"/>
            </a:avLst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9" name="Elipse 108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6516232" y="4581128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13" name="Objeto 1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441595"/>
              </p:ext>
            </p:extLst>
          </p:nvPr>
        </p:nvGraphicFramePr>
        <p:xfrm>
          <a:off x="7596336" y="4701576"/>
          <a:ext cx="545261" cy="389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97" name="Equation" r:id="rId52" imgW="355320" imgH="253800" progId="Equation.DSMT4">
                  <p:embed/>
                </p:oleObj>
              </mc:Choice>
              <mc:Fallback>
                <p:oleObj name="Equation" r:id="rId52" imgW="3553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3"/>
                      <a:stretch>
                        <a:fillRect/>
                      </a:stretch>
                    </p:blipFill>
                    <p:spPr>
                      <a:xfrm>
                        <a:off x="7596336" y="4701576"/>
                        <a:ext cx="545261" cy="3894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8" name="Conector de Seta Reta 32"/>
          <p:cNvCxnSpPr>
            <a:cxnSpLocks/>
          </p:cNvCxnSpPr>
          <p:nvPr/>
        </p:nvCxnSpPr>
        <p:spPr>
          <a:xfrm flipH="1" flipV="1">
            <a:off x="3695520" y="5661248"/>
            <a:ext cx="243134" cy="66592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de Seta Reta 32"/>
          <p:cNvCxnSpPr>
            <a:cxnSpLocks/>
          </p:cNvCxnSpPr>
          <p:nvPr/>
        </p:nvCxnSpPr>
        <p:spPr>
          <a:xfrm flipV="1">
            <a:off x="4879853" y="4869160"/>
            <a:ext cx="196203" cy="89980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Arco 97"/>
          <p:cNvSpPr/>
          <p:nvPr/>
        </p:nvSpPr>
        <p:spPr>
          <a:xfrm rot="5162582">
            <a:off x="499959" y="1821070"/>
            <a:ext cx="5197873" cy="2603264"/>
          </a:xfrm>
          <a:prstGeom prst="arc">
            <a:avLst>
              <a:gd name="adj1" fmla="val 18717373"/>
              <a:gd name="adj2" fmla="val 105194"/>
            </a:avLst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9" name="Elipse 98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4283984" y="4149080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2" name="Elipse 71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3137965" y="5661248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2" name="Conector de Seta Reta 32"/>
          <p:cNvCxnSpPr>
            <a:cxnSpLocks/>
          </p:cNvCxnSpPr>
          <p:nvPr/>
        </p:nvCxnSpPr>
        <p:spPr>
          <a:xfrm flipH="1" flipV="1">
            <a:off x="6237292" y="4950398"/>
            <a:ext cx="926996" cy="49482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6165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02C038AC-F901-4C89-A64F-71C3F62FAA3A}"/>
              </a:ext>
            </a:extLst>
          </p:cNvPr>
          <p:cNvSpPr/>
          <p:nvPr/>
        </p:nvSpPr>
        <p:spPr>
          <a:xfrm>
            <a:off x="2919610" y="844682"/>
            <a:ext cx="2448272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B1E50CA1-3D43-4626-849F-5AC16CC7D559}"/>
              </a:ext>
            </a:extLst>
          </p:cNvPr>
          <p:cNvSpPr/>
          <p:nvPr/>
        </p:nvSpPr>
        <p:spPr>
          <a:xfrm>
            <a:off x="3841118" y="1508450"/>
            <a:ext cx="709376" cy="14641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2B7F293-5205-4148-86CA-F9FEACB6A59A}"/>
              </a:ext>
            </a:extLst>
          </p:cNvPr>
          <p:cNvSpPr/>
          <p:nvPr/>
        </p:nvSpPr>
        <p:spPr>
          <a:xfrm>
            <a:off x="2919610" y="2972575"/>
            <a:ext cx="2448272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xmlns="" id="{95D7FB1C-D77A-4589-A1C0-87AE1984A5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172664"/>
              </p:ext>
            </p:extLst>
          </p:nvPr>
        </p:nvGraphicFramePr>
        <p:xfrm>
          <a:off x="3929340" y="911431"/>
          <a:ext cx="428811" cy="514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42" name="Equation" r:id="rId3" imgW="190440" imgH="228600" progId="Equation.DSMT4">
                  <p:embed/>
                </p:oleObj>
              </mc:Choice>
              <mc:Fallback>
                <p:oleObj name="Equation" r:id="rId3" imgW="190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9340" y="911431"/>
                        <a:ext cx="428811" cy="5145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xmlns="" id="{A5A0671A-5BA2-47ED-8D38-5703775010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181801"/>
              </p:ext>
            </p:extLst>
          </p:nvPr>
        </p:nvGraphicFramePr>
        <p:xfrm>
          <a:off x="4686477" y="3031057"/>
          <a:ext cx="417388" cy="536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43" name="Equation" r:id="rId5" imgW="177480" imgH="228600" progId="Equation.DSMT4">
                  <p:embed/>
                </p:oleObj>
              </mc:Choice>
              <mc:Fallback>
                <p:oleObj name="Equation" r:id="rId5" imgW="177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86477" y="3031057"/>
                        <a:ext cx="417388" cy="5366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xmlns="" id="{7039C8FD-4B64-4B1B-9B32-BBC5CE289BCB}"/>
              </a:ext>
            </a:extLst>
          </p:cNvPr>
          <p:cNvCxnSpPr/>
          <p:nvPr/>
        </p:nvCxnSpPr>
        <p:spPr>
          <a:xfrm>
            <a:off x="2887612" y="4594845"/>
            <a:ext cx="2448272" cy="15180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xmlns="" id="{B6E3E232-82E7-4CDA-86C4-0CA6485D3B77}"/>
              </a:ext>
            </a:extLst>
          </p:cNvPr>
          <p:cNvCxnSpPr/>
          <p:nvPr/>
        </p:nvCxnSpPr>
        <p:spPr>
          <a:xfrm flipH="1">
            <a:off x="5623916" y="882029"/>
            <a:ext cx="1512168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xmlns="" id="{FB42770F-A27F-4D95-ADB3-4BFA13327AE2}"/>
              </a:ext>
            </a:extLst>
          </p:cNvPr>
          <p:cNvCxnSpPr/>
          <p:nvPr/>
        </p:nvCxnSpPr>
        <p:spPr>
          <a:xfrm flipH="1">
            <a:off x="5623916" y="1518353"/>
            <a:ext cx="2788564" cy="68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xmlns="" id="{9214D02A-0217-4275-ADE5-2AFDB89A7A9C}"/>
              </a:ext>
            </a:extLst>
          </p:cNvPr>
          <p:cNvCxnSpPr/>
          <p:nvPr/>
        </p:nvCxnSpPr>
        <p:spPr>
          <a:xfrm>
            <a:off x="6167982" y="895412"/>
            <a:ext cx="0" cy="637003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xmlns="" id="{77332821-F6CF-4305-938F-E23EE917B5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180778"/>
              </p:ext>
            </p:extLst>
          </p:nvPr>
        </p:nvGraphicFramePr>
        <p:xfrm>
          <a:off x="6451377" y="909266"/>
          <a:ext cx="1671637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44" name="Equation" r:id="rId7" imgW="952200" imgH="253800" progId="Equation.DSMT4">
                  <p:embed/>
                </p:oleObj>
              </mc:Choice>
              <mc:Fallback>
                <p:oleObj name="Equation" r:id="rId7" imgW="9522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51377" y="909266"/>
                        <a:ext cx="1671637" cy="446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xmlns="" id="{C47B65D3-A1ED-4617-BBDA-C6F1CB79D6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848770"/>
              </p:ext>
            </p:extLst>
          </p:nvPr>
        </p:nvGraphicFramePr>
        <p:xfrm>
          <a:off x="3157709" y="4121770"/>
          <a:ext cx="1747838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45" name="Equation" r:id="rId9" imgW="939600" imgH="253800" progId="Equation.DSMT4">
                  <p:embed/>
                </p:oleObj>
              </mc:Choice>
              <mc:Fallback>
                <p:oleObj name="Equation" r:id="rId9" imgW="939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57709" y="4121770"/>
                        <a:ext cx="1747838" cy="47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xmlns="" id="{721EDCD5-4DF5-42BB-898E-CBB397D088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768631"/>
              </p:ext>
            </p:extLst>
          </p:nvPr>
        </p:nvGraphicFramePr>
        <p:xfrm>
          <a:off x="2335385" y="2609781"/>
          <a:ext cx="1221128" cy="330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46" name="Equation" r:id="rId11" imgW="939600" imgH="253800" progId="Equation.DSMT4">
                  <p:embed/>
                </p:oleObj>
              </mc:Choice>
              <mc:Fallback>
                <p:oleObj name="Equation" r:id="rId11" imgW="939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335385" y="2609781"/>
                        <a:ext cx="1221128" cy="330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Conector de seta reta 19">
            <a:extLst>
              <a:ext uri="{FF2B5EF4-FFF2-40B4-BE49-F238E27FC236}">
                <a16:creationId xmlns:a16="http://schemas.microsoft.com/office/drawing/2014/main" xmlns="" id="{F169267F-A3CD-4D87-A123-A48A41DC21C0}"/>
              </a:ext>
            </a:extLst>
          </p:cNvPr>
          <p:cNvCxnSpPr/>
          <p:nvPr/>
        </p:nvCxnSpPr>
        <p:spPr>
          <a:xfrm>
            <a:off x="2913880" y="341977"/>
            <a:ext cx="2448272" cy="15180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xmlns="" id="{6AA21F80-CCE9-4B57-9FFA-2BF43177D1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0979276"/>
              </p:ext>
            </p:extLst>
          </p:nvPr>
        </p:nvGraphicFramePr>
        <p:xfrm>
          <a:off x="3490689" y="2803"/>
          <a:ext cx="1309688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47" name="Equation" r:id="rId13" imgW="939600" imgH="253800" progId="Equation.DSMT4">
                  <p:embed/>
                </p:oleObj>
              </mc:Choice>
              <mc:Fallback>
                <p:oleObj name="Equation" r:id="rId13" imgW="939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490689" y="2803"/>
                        <a:ext cx="1309688" cy="354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xmlns="" id="{CB432E7E-B9CD-468E-BFD2-DC7A8144B09D}"/>
              </a:ext>
            </a:extLst>
          </p:cNvPr>
          <p:cNvCxnSpPr/>
          <p:nvPr/>
        </p:nvCxnSpPr>
        <p:spPr>
          <a:xfrm>
            <a:off x="5362152" y="-27384"/>
            <a:ext cx="0" cy="7628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xmlns="" id="{BE2D9602-8CB9-44CC-84FD-F05221B801C6}"/>
              </a:ext>
            </a:extLst>
          </p:cNvPr>
          <p:cNvCxnSpPr/>
          <p:nvPr/>
        </p:nvCxnSpPr>
        <p:spPr>
          <a:xfrm>
            <a:off x="2913880" y="-27384"/>
            <a:ext cx="0" cy="7628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xmlns="" id="{0DBF84E2-E578-410D-A3DB-37A8EAB1F345}"/>
              </a:ext>
            </a:extLst>
          </p:cNvPr>
          <p:cNvCxnSpPr/>
          <p:nvPr/>
        </p:nvCxnSpPr>
        <p:spPr>
          <a:xfrm flipH="1">
            <a:off x="1049722" y="3296611"/>
            <a:ext cx="1700572" cy="553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31">
            <a:extLst>
              <a:ext uri="{FF2B5EF4-FFF2-40B4-BE49-F238E27FC236}">
                <a16:creationId xmlns:a16="http://schemas.microsoft.com/office/drawing/2014/main" xmlns="" id="{201E04A1-AF42-42F6-8F5D-70515391C910}"/>
              </a:ext>
            </a:extLst>
          </p:cNvPr>
          <p:cNvCxnSpPr/>
          <p:nvPr/>
        </p:nvCxnSpPr>
        <p:spPr>
          <a:xfrm>
            <a:off x="4464571" y="2642168"/>
            <a:ext cx="536054" cy="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xmlns="" id="{BD6C72B3-86DF-4E58-9EA3-E9986016FD53}"/>
              </a:ext>
            </a:extLst>
          </p:cNvPr>
          <p:cNvCxnSpPr>
            <a:cxnSpLocks/>
          </p:cNvCxnSpPr>
          <p:nvPr/>
        </p:nvCxnSpPr>
        <p:spPr>
          <a:xfrm>
            <a:off x="5335884" y="3746276"/>
            <a:ext cx="0" cy="97886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xmlns="" id="{D2C36A2E-57CE-49DC-8945-6981FE5A98D2}"/>
              </a:ext>
            </a:extLst>
          </p:cNvPr>
          <p:cNvCxnSpPr>
            <a:cxnSpLocks/>
          </p:cNvCxnSpPr>
          <p:nvPr/>
        </p:nvCxnSpPr>
        <p:spPr>
          <a:xfrm>
            <a:off x="2887612" y="3746276"/>
            <a:ext cx="0" cy="97886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to 25">
            <a:extLst>
              <a:ext uri="{FF2B5EF4-FFF2-40B4-BE49-F238E27FC236}">
                <a16:creationId xmlns:a16="http://schemas.microsoft.com/office/drawing/2014/main" xmlns="" id="{D951E196-4308-4E0C-B44B-12697A7671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9035275"/>
              </p:ext>
            </p:extLst>
          </p:nvPr>
        </p:nvGraphicFramePr>
        <p:xfrm>
          <a:off x="3867989" y="1614015"/>
          <a:ext cx="3270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48" name="Equation" r:id="rId15" imgW="164880" imgH="228600" progId="Equation.DSMT4">
                  <p:embed/>
                </p:oleObj>
              </mc:Choice>
              <mc:Fallback>
                <p:oleObj name="Equation" r:id="rId15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867989" y="1614015"/>
                        <a:ext cx="327025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Conector reto 27"/>
          <p:cNvCxnSpPr/>
          <p:nvPr/>
        </p:nvCxnSpPr>
        <p:spPr>
          <a:xfrm>
            <a:off x="1900008" y="2217375"/>
            <a:ext cx="4267974" cy="23137"/>
          </a:xfrm>
          <a:prstGeom prst="line">
            <a:avLst/>
          </a:prstGeom>
          <a:ln w="635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/>
          <p:cNvSpPr txBox="1"/>
          <p:nvPr/>
        </p:nvSpPr>
        <p:spPr>
          <a:xfrm>
            <a:off x="508217" y="2032709"/>
            <a:ext cx="1391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Linha Neutra</a:t>
            </a:r>
          </a:p>
        </p:txBody>
      </p:sp>
      <p:cxnSp>
        <p:nvCxnSpPr>
          <p:cNvPr id="30" name="Conector de seta reta 31">
            <a:extLst>
              <a:ext uri="{FF2B5EF4-FFF2-40B4-BE49-F238E27FC236}">
                <a16:creationId xmlns:a16="http://schemas.microsoft.com/office/drawing/2014/main" xmlns="" id="{201E04A1-AF42-42F6-8F5D-70515391C910}"/>
              </a:ext>
            </a:extLst>
          </p:cNvPr>
          <p:cNvCxnSpPr>
            <a:cxnSpLocks/>
          </p:cNvCxnSpPr>
          <p:nvPr/>
        </p:nvCxnSpPr>
        <p:spPr>
          <a:xfrm flipV="1">
            <a:off x="2483768" y="2633398"/>
            <a:ext cx="1307588" cy="877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>
            <a:extLst>
              <a:ext uri="{FF2B5EF4-FFF2-40B4-BE49-F238E27FC236}">
                <a16:creationId xmlns:a16="http://schemas.microsoft.com/office/drawing/2014/main" xmlns="" id="{9214D02A-0217-4275-ADE5-2AFDB89A7A9C}"/>
              </a:ext>
            </a:extLst>
          </p:cNvPr>
          <p:cNvCxnSpPr/>
          <p:nvPr/>
        </p:nvCxnSpPr>
        <p:spPr>
          <a:xfrm>
            <a:off x="5565413" y="2303175"/>
            <a:ext cx="0" cy="637003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to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5557812"/>
              </p:ext>
            </p:extLst>
          </p:nvPr>
        </p:nvGraphicFramePr>
        <p:xfrm>
          <a:off x="5776913" y="2366963"/>
          <a:ext cx="1209675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49" name="Equation" r:id="rId17" imgW="634680" imgH="253800" progId="Equation.DSMT4">
                  <p:embed/>
                </p:oleObj>
              </mc:Choice>
              <mc:Fallback>
                <p:oleObj name="Equation" r:id="rId17" imgW="6346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776913" y="2366963"/>
                        <a:ext cx="1209675" cy="484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Conector de seta reta 32">
            <a:extLst>
              <a:ext uri="{FF2B5EF4-FFF2-40B4-BE49-F238E27FC236}">
                <a16:creationId xmlns:a16="http://schemas.microsoft.com/office/drawing/2014/main" xmlns="" id="{9214D02A-0217-4275-ADE5-2AFDB89A7A9C}"/>
              </a:ext>
            </a:extLst>
          </p:cNvPr>
          <p:cNvCxnSpPr/>
          <p:nvPr/>
        </p:nvCxnSpPr>
        <p:spPr>
          <a:xfrm>
            <a:off x="1598166" y="2303175"/>
            <a:ext cx="0" cy="993436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bjeto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971566"/>
              </p:ext>
            </p:extLst>
          </p:nvPr>
        </p:nvGraphicFramePr>
        <p:xfrm>
          <a:off x="7938" y="2565400"/>
          <a:ext cx="164147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50" name="Equation" r:id="rId19" imgW="965160" imgH="266400" progId="Equation.DSMT4">
                  <p:embed/>
                </p:oleObj>
              </mc:Choice>
              <mc:Fallback>
                <p:oleObj name="Equation" r:id="rId19" imgW="9651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938" y="2565400"/>
                        <a:ext cx="1641475" cy="452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Conector de seta reta 34">
            <a:extLst>
              <a:ext uri="{FF2B5EF4-FFF2-40B4-BE49-F238E27FC236}">
                <a16:creationId xmlns:a16="http://schemas.microsoft.com/office/drawing/2014/main" xmlns="" id="{9214D02A-0217-4275-ADE5-2AFDB89A7A9C}"/>
              </a:ext>
            </a:extLst>
          </p:cNvPr>
          <p:cNvCxnSpPr/>
          <p:nvPr/>
        </p:nvCxnSpPr>
        <p:spPr>
          <a:xfrm>
            <a:off x="5565413" y="2972575"/>
            <a:ext cx="0" cy="618924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0DBF84E2-E578-410D-A3DB-37A8EAB1F345}"/>
              </a:ext>
            </a:extLst>
          </p:cNvPr>
          <p:cNvCxnSpPr/>
          <p:nvPr/>
        </p:nvCxnSpPr>
        <p:spPr>
          <a:xfrm flipH="1">
            <a:off x="5471516" y="3609983"/>
            <a:ext cx="396628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Objeto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832341"/>
              </p:ext>
            </p:extLst>
          </p:nvPr>
        </p:nvGraphicFramePr>
        <p:xfrm>
          <a:off x="5740177" y="3111128"/>
          <a:ext cx="1279525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51" name="Equation" r:id="rId21" imgW="952200" imgH="253800" progId="Equation.DSMT4">
                  <p:embed/>
                </p:oleObj>
              </mc:Choice>
              <mc:Fallback>
                <p:oleObj name="Equation" r:id="rId21" imgW="9522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740177" y="3111128"/>
                        <a:ext cx="1279525" cy="341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FB42770F-A27F-4D95-ADB3-4BFA13327AE2}"/>
              </a:ext>
            </a:extLst>
          </p:cNvPr>
          <p:cNvCxnSpPr/>
          <p:nvPr/>
        </p:nvCxnSpPr>
        <p:spPr>
          <a:xfrm flipH="1">
            <a:off x="5471516" y="2940178"/>
            <a:ext cx="294096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lipse 38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4118446" y="2132856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4118446" y="3212976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5" name="Conector de seta reta 44">
            <a:extLst>
              <a:ext uri="{FF2B5EF4-FFF2-40B4-BE49-F238E27FC236}">
                <a16:creationId xmlns:a16="http://schemas.microsoft.com/office/drawing/2014/main" xmlns="" id="{9214D02A-0217-4275-ADE5-2AFDB89A7A9C}"/>
              </a:ext>
            </a:extLst>
          </p:cNvPr>
          <p:cNvCxnSpPr/>
          <p:nvPr/>
        </p:nvCxnSpPr>
        <p:spPr>
          <a:xfrm>
            <a:off x="7308304" y="1508450"/>
            <a:ext cx="0" cy="1431728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Objeto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871694"/>
              </p:ext>
            </p:extLst>
          </p:nvPr>
        </p:nvGraphicFramePr>
        <p:xfrm>
          <a:off x="7380312" y="1999599"/>
          <a:ext cx="1502768" cy="410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52" name="Equation" r:id="rId23" imgW="927000" imgH="253800" progId="Equation.DSMT4">
                  <p:embed/>
                </p:oleObj>
              </mc:Choice>
              <mc:Fallback>
                <p:oleObj name="Equation" r:id="rId23" imgW="9270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7380312" y="1999599"/>
                        <a:ext cx="1502768" cy="4105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xmlns="" id="{63A2B591-C008-48EC-9B5E-007371BE6D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575668"/>
              </p:ext>
            </p:extLst>
          </p:nvPr>
        </p:nvGraphicFramePr>
        <p:xfrm>
          <a:off x="-53876" y="4977097"/>
          <a:ext cx="8675688" cy="168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53" name="Equation" r:id="rId25" imgW="4381200" imgH="850680" progId="Equation.DSMT4">
                  <p:embed/>
                </p:oleObj>
              </mc:Choice>
              <mc:Fallback>
                <p:oleObj name="Equation" r:id="rId25" imgW="4381200" imgH="850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-53876" y="4977097"/>
                        <a:ext cx="8675688" cy="1687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Elipse 40">
            <a:extLst>
              <a:ext uri="{FF2B5EF4-FFF2-40B4-BE49-F238E27FC236}">
                <a16:creationId xmlns:a16="http://schemas.microsoft.com/office/drawing/2014/main" xmlns="" id="{5E3BD544-3E34-4E4D-83A0-C099C4DB2767}"/>
              </a:ext>
            </a:extLst>
          </p:cNvPr>
          <p:cNvSpPr/>
          <p:nvPr/>
        </p:nvSpPr>
        <p:spPr>
          <a:xfrm>
            <a:off x="4139968" y="2564904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2" name="Conector de seta reta 30">
            <a:extLst>
              <a:ext uri="{FF2B5EF4-FFF2-40B4-BE49-F238E27FC236}">
                <a16:creationId xmlns:a16="http://schemas.microsoft.com/office/drawing/2014/main" xmlns="" id="{0F8C1A5F-6361-4408-BBAD-DBB69B6BDA43}"/>
              </a:ext>
            </a:extLst>
          </p:cNvPr>
          <p:cNvCxnSpPr>
            <a:cxnSpLocks/>
          </p:cNvCxnSpPr>
          <p:nvPr/>
        </p:nvCxnSpPr>
        <p:spPr>
          <a:xfrm>
            <a:off x="3546828" y="2236998"/>
            <a:ext cx="12353" cy="396400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to 24">
            <a:extLst>
              <a:ext uri="{FF2B5EF4-FFF2-40B4-BE49-F238E27FC236}">
                <a16:creationId xmlns:a16="http://schemas.microsoft.com/office/drawing/2014/main" xmlns="" id="{9DF5FAF7-C3EF-4F40-BA61-C2E58A708C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649502"/>
              </p:ext>
            </p:extLst>
          </p:nvPr>
        </p:nvGraphicFramePr>
        <p:xfrm>
          <a:off x="2351634" y="2293462"/>
          <a:ext cx="1037857" cy="280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54" name="Equation" r:id="rId27" imgW="977760" imgH="266400" progId="Equation.DSMT4">
                  <p:embed/>
                </p:oleObj>
              </mc:Choice>
              <mc:Fallback>
                <p:oleObj name="Equation" r:id="rId27" imgW="9777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2351634" y="2293462"/>
                        <a:ext cx="1037857" cy="2806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to 42">
            <a:extLst>
              <a:ext uri="{FF2B5EF4-FFF2-40B4-BE49-F238E27FC236}">
                <a16:creationId xmlns:a16="http://schemas.microsoft.com/office/drawing/2014/main" xmlns="" id="{B3E24517-EF24-4562-A591-3CF0C3E03C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016511"/>
              </p:ext>
            </p:extLst>
          </p:nvPr>
        </p:nvGraphicFramePr>
        <p:xfrm>
          <a:off x="5197163" y="2449303"/>
          <a:ext cx="313950" cy="376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55" name="Equation" r:id="rId29" imgW="190440" imgH="228600" progId="Equation.DSMT4">
                  <p:embed/>
                </p:oleObj>
              </mc:Choice>
              <mc:Fallback>
                <p:oleObj name="Equation" r:id="rId29" imgW="190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5197163" y="2449303"/>
                        <a:ext cx="313950" cy="376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to 43">
            <a:extLst>
              <a:ext uri="{FF2B5EF4-FFF2-40B4-BE49-F238E27FC236}">
                <a16:creationId xmlns:a16="http://schemas.microsoft.com/office/drawing/2014/main" xmlns="" id="{6BA65CD7-3737-4019-AFB8-9E8D188F33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666528"/>
              </p:ext>
            </p:extLst>
          </p:nvPr>
        </p:nvGraphicFramePr>
        <p:xfrm>
          <a:off x="3906988" y="2286669"/>
          <a:ext cx="258445" cy="258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56" name="Equation" r:id="rId31" imgW="228600" imgH="228600" progId="Equation.DSMT4">
                  <p:embed/>
                </p:oleObj>
              </mc:Choice>
              <mc:Fallback>
                <p:oleObj name="Equation" r:id="rId31" imgW="228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3906988" y="2286669"/>
                        <a:ext cx="258445" cy="2584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to 45">
            <a:extLst>
              <a:ext uri="{FF2B5EF4-FFF2-40B4-BE49-F238E27FC236}">
                <a16:creationId xmlns:a16="http://schemas.microsoft.com/office/drawing/2014/main" xmlns="" id="{D511F4F6-2AE4-4A03-A392-3C1536D778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8464626"/>
              </p:ext>
            </p:extLst>
          </p:nvPr>
        </p:nvGraphicFramePr>
        <p:xfrm>
          <a:off x="3733800" y="3114675"/>
          <a:ext cx="241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57" name="Equation" r:id="rId33" imgW="241200" imgH="228600" progId="Equation.DSMT4">
                  <p:embed/>
                </p:oleObj>
              </mc:Choice>
              <mc:Fallback>
                <p:oleObj name="Equation" r:id="rId33" imgW="241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3733800" y="3114675"/>
                        <a:ext cx="2413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968862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5641580"/>
              </p:ext>
            </p:extLst>
          </p:nvPr>
        </p:nvGraphicFramePr>
        <p:xfrm>
          <a:off x="63500" y="1120775"/>
          <a:ext cx="9020175" cy="461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1" name="Equation" r:id="rId3" imgW="5879880" imgH="3009600" progId="Equation.DSMT4">
                  <p:embed/>
                </p:oleObj>
              </mc:Choice>
              <mc:Fallback>
                <p:oleObj name="Equation" r:id="rId3" imgW="5879880" imgH="300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500" y="1120775"/>
                        <a:ext cx="9020175" cy="461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E77834D8-14D1-4504-B5A6-945E6902DDEC}"/>
              </a:ext>
            </a:extLst>
          </p:cNvPr>
          <p:cNvSpPr txBox="1"/>
          <p:nvPr/>
        </p:nvSpPr>
        <p:spPr>
          <a:xfrm>
            <a:off x="1691680" y="62971"/>
            <a:ext cx="57606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dirty="0"/>
              <a:t>Momento de Inercial ( I ):</a:t>
            </a:r>
          </a:p>
        </p:txBody>
      </p:sp>
    </p:spTree>
    <p:extLst>
      <p:ext uri="{BB962C8B-B14F-4D97-AF65-F5344CB8AC3E}">
        <p14:creationId xmlns:p14="http://schemas.microsoft.com/office/powerpoint/2010/main" val="141020712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xmlns="" id="{3E097B36-0255-40AC-A274-54B4A87034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236467"/>
              </p:ext>
            </p:extLst>
          </p:nvPr>
        </p:nvGraphicFramePr>
        <p:xfrm>
          <a:off x="827584" y="980728"/>
          <a:ext cx="8020154" cy="5112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5" name="Equation" r:id="rId3" imgW="4305240" imgH="2743200" progId="Equation.DSMT4">
                  <p:embed/>
                </p:oleObj>
              </mc:Choice>
              <mc:Fallback>
                <p:oleObj name="Equation" r:id="rId3" imgW="4305240" imgH="274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4" y="980728"/>
                        <a:ext cx="8020154" cy="5112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3EBEC87B-1BFD-4BC5-B3D0-986E6A182710}"/>
              </a:ext>
            </a:extLst>
          </p:cNvPr>
          <p:cNvSpPr txBox="1"/>
          <p:nvPr/>
        </p:nvSpPr>
        <p:spPr>
          <a:xfrm>
            <a:off x="1850280" y="44624"/>
            <a:ext cx="64661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dirty="0"/>
              <a:t>Tensão de Cisalhamento </a:t>
            </a:r>
            <a:r>
              <a:rPr lang="pt-BR" sz="3800" dirty="0" err="1"/>
              <a:t>Viga-I</a:t>
            </a:r>
            <a:r>
              <a:rPr lang="pt-BR" sz="38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09709512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E77834D8-14D1-4504-B5A6-945E6902DDEC}"/>
              </a:ext>
            </a:extLst>
          </p:cNvPr>
          <p:cNvSpPr txBox="1"/>
          <p:nvPr/>
        </p:nvSpPr>
        <p:spPr>
          <a:xfrm>
            <a:off x="2051720" y="-128428"/>
            <a:ext cx="57606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dirty="0"/>
              <a:t>Tensão Normal na </a:t>
            </a:r>
            <a:r>
              <a:rPr lang="pt-BR" sz="3800" dirty="0" err="1"/>
              <a:t>Viga-I</a:t>
            </a:r>
            <a:endParaRPr lang="pt-BR" sz="3800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443751"/>
              </p:ext>
            </p:extLst>
          </p:nvPr>
        </p:nvGraphicFramePr>
        <p:xfrm>
          <a:off x="887413" y="434975"/>
          <a:ext cx="7675562" cy="643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9" name="Equation" r:id="rId3" imgW="4000320" imgH="3352680" progId="Equation.DSMT4">
                  <p:embed/>
                </p:oleObj>
              </mc:Choice>
              <mc:Fallback>
                <p:oleObj name="Equation" r:id="rId3" imgW="4000320" imgH="3352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7413" y="434975"/>
                        <a:ext cx="7675562" cy="6437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769319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571998" y="2017552"/>
            <a:ext cx="3816425" cy="1627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2" t="22135" r="12591" b="35677"/>
          <a:stretch/>
        </p:blipFill>
        <p:spPr bwMode="auto">
          <a:xfrm>
            <a:off x="370172" y="324279"/>
            <a:ext cx="8403651" cy="338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2" t="36503" r="43376" b="35677"/>
          <a:stretch/>
        </p:blipFill>
        <p:spPr bwMode="auto">
          <a:xfrm>
            <a:off x="526241" y="1446156"/>
            <a:ext cx="8273106" cy="460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1262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xmlns="" id="{0BCAADEE-ACA0-4305-9AF1-0B2698E82A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344493"/>
              </p:ext>
            </p:extLst>
          </p:nvPr>
        </p:nvGraphicFramePr>
        <p:xfrm>
          <a:off x="395536" y="1556792"/>
          <a:ext cx="8082450" cy="2971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Equation" r:id="rId3" imgW="5803560" imgH="2133360" progId="Equation.DSMT4">
                  <p:embed/>
                </p:oleObj>
              </mc:Choice>
              <mc:Fallback>
                <p:oleObj name="Equation" r:id="rId3" imgW="5803560" imgH="2133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556792"/>
                        <a:ext cx="8082450" cy="29712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E77834D8-14D1-4504-B5A6-945E6902DDEC}"/>
              </a:ext>
            </a:extLst>
          </p:cNvPr>
          <p:cNvSpPr txBox="1"/>
          <p:nvPr/>
        </p:nvSpPr>
        <p:spPr>
          <a:xfrm>
            <a:off x="1691680" y="62971"/>
            <a:ext cx="57606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dirty="0"/>
              <a:t>Tensão </a:t>
            </a:r>
            <a:r>
              <a:rPr lang="pt-BR" sz="3800" dirty="0" smtClean="0"/>
              <a:t>Flexão </a:t>
            </a:r>
            <a:r>
              <a:rPr lang="pt-BR" sz="3800" dirty="0"/>
              <a:t>no Ponto A</a:t>
            </a:r>
          </a:p>
        </p:txBody>
      </p:sp>
    </p:spTree>
    <p:extLst>
      <p:ext uri="{BB962C8B-B14F-4D97-AF65-F5344CB8AC3E}">
        <p14:creationId xmlns:p14="http://schemas.microsoft.com/office/powerpoint/2010/main" val="110930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02C038AC-F901-4C89-A64F-71C3F62FAA3A}"/>
              </a:ext>
            </a:extLst>
          </p:cNvPr>
          <p:cNvSpPr/>
          <p:nvPr/>
        </p:nvSpPr>
        <p:spPr>
          <a:xfrm>
            <a:off x="3661196" y="1492754"/>
            <a:ext cx="2448272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B1E50CA1-3D43-4626-849F-5AC16CC7D559}"/>
              </a:ext>
            </a:extLst>
          </p:cNvPr>
          <p:cNvSpPr/>
          <p:nvPr/>
        </p:nvSpPr>
        <p:spPr>
          <a:xfrm>
            <a:off x="4417280" y="2156522"/>
            <a:ext cx="936104" cy="14641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D2B7F293-5205-4148-86CA-F9FEACB6A59A}"/>
              </a:ext>
            </a:extLst>
          </p:cNvPr>
          <p:cNvSpPr/>
          <p:nvPr/>
        </p:nvSpPr>
        <p:spPr>
          <a:xfrm>
            <a:off x="3661196" y="3620647"/>
            <a:ext cx="2448272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xmlns="" id="{95D7FB1C-D77A-4589-A1C0-87AE1984A5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698782"/>
              </p:ext>
            </p:extLst>
          </p:nvPr>
        </p:nvGraphicFramePr>
        <p:xfrm>
          <a:off x="4670926" y="1559503"/>
          <a:ext cx="428811" cy="514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3" name="Equation" r:id="rId3" imgW="190440" imgH="228600" progId="Equation.DSMT4">
                  <p:embed/>
                </p:oleObj>
              </mc:Choice>
              <mc:Fallback>
                <p:oleObj name="Equation" r:id="rId3" imgW="190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0926" y="1559503"/>
                        <a:ext cx="428811" cy="5145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xmlns="" id="{A5A0671A-5BA2-47ED-8D38-5703775010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5066768"/>
              </p:ext>
            </p:extLst>
          </p:nvPr>
        </p:nvGraphicFramePr>
        <p:xfrm>
          <a:off x="3881226" y="3717032"/>
          <a:ext cx="417388" cy="536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4" name="Equation" r:id="rId5" imgW="177480" imgH="228600" progId="Equation.DSMT4">
                  <p:embed/>
                </p:oleObj>
              </mc:Choice>
              <mc:Fallback>
                <p:oleObj name="Equation" r:id="rId5" imgW="177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81226" y="3717032"/>
                        <a:ext cx="417388" cy="5366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xmlns="" id="{7039C8FD-4B64-4B1B-9B32-BBC5CE289BCB}"/>
              </a:ext>
            </a:extLst>
          </p:cNvPr>
          <p:cNvCxnSpPr/>
          <p:nvPr/>
        </p:nvCxnSpPr>
        <p:spPr>
          <a:xfrm>
            <a:off x="3629198" y="5242917"/>
            <a:ext cx="2448272" cy="15180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xmlns="" id="{B6E3E232-82E7-4CDA-86C4-0CA6485D3B77}"/>
              </a:ext>
            </a:extLst>
          </p:cNvPr>
          <p:cNvCxnSpPr/>
          <p:nvPr/>
        </p:nvCxnSpPr>
        <p:spPr>
          <a:xfrm flipH="1">
            <a:off x="6365502" y="1530101"/>
            <a:ext cx="1512168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xmlns="" id="{FB42770F-A27F-4D95-ADB3-4BFA13327AE2}"/>
              </a:ext>
            </a:extLst>
          </p:cNvPr>
          <p:cNvCxnSpPr/>
          <p:nvPr/>
        </p:nvCxnSpPr>
        <p:spPr>
          <a:xfrm flipH="1">
            <a:off x="6365502" y="2167105"/>
            <a:ext cx="1512168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xmlns="" id="{9214D02A-0217-4275-ADE5-2AFDB89A7A9C}"/>
              </a:ext>
            </a:extLst>
          </p:cNvPr>
          <p:cNvCxnSpPr/>
          <p:nvPr/>
        </p:nvCxnSpPr>
        <p:spPr>
          <a:xfrm>
            <a:off x="6909568" y="1543484"/>
            <a:ext cx="0" cy="637003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xmlns="" id="{77332821-F6CF-4305-938F-E23EE917B5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424632"/>
              </p:ext>
            </p:extLst>
          </p:nvPr>
        </p:nvGraphicFramePr>
        <p:xfrm>
          <a:off x="7192963" y="1557338"/>
          <a:ext cx="1671637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5" name="Equation" r:id="rId7" imgW="952200" imgH="253800" progId="Equation.DSMT4">
                  <p:embed/>
                </p:oleObj>
              </mc:Choice>
              <mc:Fallback>
                <p:oleObj name="Equation" r:id="rId7" imgW="9522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192963" y="1557338"/>
                        <a:ext cx="1671637" cy="446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xmlns="" id="{C47B65D3-A1ED-4617-BBDA-C6F1CB79D6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005317"/>
              </p:ext>
            </p:extLst>
          </p:nvPr>
        </p:nvGraphicFramePr>
        <p:xfrm>
          <a:off x="3899295" y="4769842"/>
          <a:ext cx="1747838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6" name="Equation" r:id="rId9" imgW="939600" imgH="253800" progId="Equation.DSMT4">
                  <p:embed/>
                </p:oleObj>
              </mc:Choice>
              <mc:Fallback>
                <p:oleObj name="Equation" r:id="rId9" imgW="939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99295" y="4769842"/>
                        <a:ext cx="1747838" cy="47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o 17">
            <a:extLst>
              <a:ext uri="{FF2B5EF4-FFF2-40B4-BE49-F238E27FC236}">
                <a16:creationId xmlns:a16="http://schemas.microsoft.com/office/drawing/2014/main" xmlns="" id="{721EDCD5-4DF5-42BB-898E-CBB397D088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125617"/>
              </p:ext>
            </p:extLst>
          </p:nvPr>
        </p:nvGraphicFramePr>
        <p:xfrm>
          <a:off x="2424439" y="3057575"/>
          <a:ext cx="14081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7" name="Equation" r:id="rId11" imgW="939600" imgH="253800" progId="Equation.DSMT4">
                  <p:embed/>
                </p:oleObj>
              </mc:Choice>
              <mc:Fallback>
                <p:oleObj name="Equation" r:id="rId11" imgW="939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424439" y="3057575"/>
                        <a:ext cx="1408113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Conector de seta reta 19">
            <a:extLst>
              <a:ext uri="{FF2B5EF4-FFF2-40B4-BE49-F238E27FC236}">
                <a16:creationId xmlns:a16="http://schemas.microsoft.com/office/drawing/2014/main" xmlns="" id="{F169267F-A3CD-4D87-A123-A48A41DC21C0}"/>
              </a:ext>
            </a:extLst>
          </p:cNvPr>
          <p:cNvCxnSpPr/>
          <p:nvPr/>
        </p:nvCxnSpPr>
        <p:spPr>
          <a:xfrm>
            <a:off x="3655466" y="990049"/>
            <a:ext cx="2448272" cy="15180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xmlns="" id="{6AA21F80-CCE9-4B57-9FFA-2BF43177D1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0485090"/>
              </p:ext>
            </p:extLst>
          </p:nvPr>
        </p:nvGraphicFramePr>
        <p:xfrm>
          <a:off x="4232275" y="650875"/>
          <a:ext cx="1309688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8" name="Equation" r:id="rId13" imgW="939600" imgH="253800" progId="Equation.DSMT4">
                  <p:embed/>
                </p:oleObj>
              </mc:Choice>
              <mc:Fallback>
                <p:oleObj name="Equation" r:id="rId13" imgW="939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232275" y="650875"/>
                        <a:ext cx="1309688" cy="354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xmlns="" id="{CB432E7E-B9CD-468E-BFD2-DC7A8144B09D}"/>
              </a:ext>
            </a:extLst>
          </p:cNvPr>
          <p:cNvCxnSpPr/>
          <p:nvPr/>
        </p:nvCxnSpPr>
        <p:spPr>
          <a:xfrm>
            <a:off x="6103738" y="620688"/>
            <a:ext cx="0" cy="7628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xmlns="" id="{BE2D9602-8CB9-44CC-84FD-F05221B801C6}"/>
              </a:ext>
            </a:extLst>
          </p:cNvPr>
          <p:cNvCxnSpPr/>
          <p:nvPr/>
        </p:nvCxnSpPr>
        <p:spPr>
          <a:xfrm>
            <a:off x="3655466" y="620688"/>
            <a:ext cx="0" cy="7628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xmlns="" id="{0DBF84E2-E578-410D-A3DB-37A8EAB1F345}"/>
              </a:ext>
            </a:extLst>
          </p:cNvPr>
          <p:cNvCxnSpPr/>
          <p:nvPr/>
        </p:nvCxnSpPr>
        <p:spPr>
          <a:xfrm flipH="1">
            <a:off x="1791308" y="3944683"/>
            <a:ext cx="1700572" cy="553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1">
            <a:extLst>
              <a:ext uri="{FF2B5EF4-FFF2-40B4-BE49-F238E27FC236}">
                <a16:creationId xmlns:a16="http://schemas.microsoft.com/office/drawing/2014/main" xmlns="" id="{201E04A1-AF42-42F6-8F5D-70515391C910}"/>
              </a:ext>
            </a:extLst>
          </p:cNvPr>
          <p:cNvCxnSpPr/>
          <p:nvPr/>
        </p:nvCxnSpPr>
        <p:spPr>
          <a:xfrm>
            <a:off x="5353384" y="3195290"/>
            <a:ext cx="536054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xmlns="" id="{BD6C72B3-86DF-4E58-9EA3-E9986016FD53}"/>
              </a:ext>
            </a:extLst>
          </p:cNvPr>
          <p:cNvCxnSpPr>
            <a:cxnSpLocks/>
          </p:cNvCxnSpPr>
          <p:nvPr/>
        </p:nvCxnSpPr>
        <p:spPr>
          <a:xfrm>
            <a:off x="6077470" y="4394348"/>
            <a:ext cx="0" cy="97886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xmlns="" id="{D2C36A2E-57CE-49DC-8945-6981FE5A98D2}"/>
              </a:ext>
            </a:extLst>
          </p:cNvPr>
          <p:cNvCxnSpPr>
            <a:cxnSpLocks/>
          </p:cNvCxnSpPr>
          <p:nvPr/>
        </p:nvCxnSpPr>
        <p:spPr>
          <a:xfrm>
            <a:off x="3629198" y="4394348"/>
            <a:ext cx="0" cy="97886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ipse 34">
            <a:extLst>
              <a:ext uri="{FF2B5EF4-FFF2-40B4-BE49-F238E27FC236}">
                <a16:creationId xmlns:a16="http://schemas.microsoft.com/office/drawing/2014/main" xmlns="" id="{5020F4D1-3D9F-4A46-9CBD-04B74522CC7A}"/>
              </a:ext>
            </a:extLst>
          </p:cNvPr>
          <p:cNvSpPr/>
          <p:nvPr/>
        </p:nvSpPr>
        <p:spPr>
          <a:xfrm>
            <a:off x="4853350" y="3573016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xmlns="" id="{0F366E55-DBA6-4603-A546-0C0AEA80000B}"/>
              </a:ext>
            </a:extLst>
          </p:cNvPr>
          <p:cNvSpPr/>
          <p:nvPr/>
        </p:nvSpPr>
        <p:spPr>
          <a:xfrm>
            <a:off x="4853334" y="4221088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7" name="Objeto 36">
            <a:extLst>
              <a:ext uri="{FF2B5EF4-FFF2-40B4-BE49-F238E27FC236}">
                <a16:creationId xmlns:a16="http://schemas.microsoft.com/office/drawing/2014/main" xmlns="" id="{D951E196-4308-4E0C-B44B-12697A7671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760980"/>
              </p:ext>
            </p:extLst>
          </p:nvPr>
        </p:nvGraphicFramePr>
        <p:xfrm>
          <a:off x="4804097" y="3243511"/>
          <a:ext cx="303654" cy="328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9" name="Equation" r:id="rId15" imgW="152280" imgH="164880" progId="Equation.DSMT4">
                  <p:embed/>
                </p:oleObj>
              </mc:Choice>
              <mc:Fallback>
                <p:oleObj name="Equation" r:id="rId15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804097" y="3243511"/>
                        <a:ext cx="303654" cy="3289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to 37">
            <a:extLst>
              <a:ext uri="{FF2B5EF4-FFF2-40B4-BE49-F238E27FC236}">
                <a16:creationId xmlns:a16="http://schemas.microsoft.com/office/drawing/2014/main" xmlns="" id="{BA052C64-6C13-4612-A66A-8D4A524951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577406"/>
              </p:ext>
            </p:extLst>
          </p:nvPr>
        </p:nvGraphicFramePr>
        <p:xfrm>
          <a:off x="4804097" y="4397622"/>
          <a:ext cx="289806" cy="313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0" name="Equation" r:id="rId17" imgW="152280" imgH="164880" progId="Equation.DSMT4">
                  <p:embed/>
                </p:oleObj>
              </mc:Choice>
              <mc:Fallback>
                <p:oleObj name="Equation" r:id="rId17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804097" y="4397622"/>
                        <a:ext cx="289806" cy="3139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Conector reto 38"/>
          <p:cNvCxnSpPr>
            <a:stCxn id="51" idx="3"/>
          </p:cNvCxnSpPr>
          <p:nvPr/>
        </p:nvCxnSpPr>
        <p:spPr>
          <a:xfrm>
            <a:off x="1715319" y="2865447"/>
            <a:ext cx="6817121" cy="23137"/>
          </a:xfrm>
          <a:prstGeom prst="line">
            <a:avLst/>
          </a:prstGeom>
          <a:ln w="635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ixaDeTexto 50"/>
          <p:cNvSpPr txBox="1"/>
          <p:nvPr/>
        </p:nvSpPr>
        <p:spPr>
          <a:xfrm>
            <a:off x="323528" y="2680781"/>
            <a:ext cx="1391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Linha Neutra</a:t>
            </a:r>
          </a:p>
        </p:txBody>
      </p:sp>
      <p:cxnSp>
        <p:nvCxnSpPr>
          <p:cNvPr id="54" name="Conector de seta reta 31">
            <a:extLst>
              <a:ext uri="{FF2B5EF4-FFF2-40B4-BE49-F238E27FC236}">
                <a16:creationId xmlns:a16="http://schemas.microsoft.com/office/drawing/2014/main" xmlns="" id="{201E04A1-AF42-42F6-8F5D-70515391C910}"/>
              </a:ext>
            </a:extLst>
          </p:cNvPr>
          <p:cNvCxnSpPr/>
          <p:nvPr/>
        </p:nvCxnSpPr>
        <p:spPr>
          <a:xfrm>
            <a:off x="3832552" y="3212976"/>
            <a:ext cx="536054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de seta reta 61">
            <a:extLst>
              <a:ext uri="{FF2B5EF4-FFF2-40B4-BE49-F238E27FC236}">
                <a16:creationId xmlns:a16="http://schemas.microsoft.com/office/drawing/2014/main" xmlns="" id="{9214D02A-0217-4275-ADE5-2AFDB89A7A9C}"/>
              </a:ext>
            </a:extLst>
          </p:cNvPr>
          <p:cNvCxnSpPr/>
          <p:nvPr/>
        </p:nvCxnSpPr>
        <p:spPr>
          <a:xfrm>
            <a:off x="6306999" y="2951247"/>
            <a:ext cx="0" cy="637003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" name="Objeto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9290136"/>
              </p:ext>
            </p:extLst>
          </p:nvPr>
        </p:nvGraphicFramePr>
        <p:xfrm>
          <a:off x="6528655" y="3014086"/>
          <a:ext cx="1185862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1" name="Equation" r:id="rId19" imgW="622080" imgH="253800" progId="Equation.DSMT4">
                  <p:embed/>
                </p:oleObj>
              </mc:Choice>
              <mc:Fallback>
                <p:oleObj name="Equation" r:id="rId19" imgW="6220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528655" y="3014086"/>
                        <a:ext cx="1185862" cy="484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6" name="Conector de seta reta 65">
            <a:extLst>
              <a:ext uri="{FF2B5EF4-FFF2-40B4-BE49-F238E27FC236}">
                <a16:creationId xmlns:a16="http://schemas.microsoft.com/office/drawing/2014/main" xmlns="" id="{9214D02A-0217-4275-ADE5-2AFDB89A7A9C}"/>
              </a:ext>
            </a:extLst>
          </p:cNvPr>
          <p:cNvCxnSpPr/>
          <p:nvPr/>
        </p:nvCxnSpPr>
        <p:spPr>
          <a:xfrm>
            <a:off x="2123728" y="2951247"/>
            <a:ext cx="0" cy="993436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267" name="Objeto 112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3319994"/>
              </p:ext>
            </p:extLst>
          </p:nvPr>
        </p:nvGraphicFramePr>
        <p:xfrm>
          <a:off x="364978" y="3166860"/>
          <a:ext cx="1576975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2" name="Equation" r:id="rId21" imgW="927000" imgH="253800" progId="Equation.DSMT4">
                  <p:embed/>
                </p:oleObj>
              </mc:Choice>
              <mc:Fallback>
                <p:oleObj name="Equation" r:id="rId21" imgW="9270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64978" y="3166860"/>
                        <a:ext cx="1576975" cy="432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1" name="Conector de seta reta 70">
            <a:extLst>
              <a:ext uri="{FF2B5EF4-FFF2-40B4-BE49-F238E27FC236}">
                <a16:creationId xmlns:a16="http://schemas.microsoft.com/office/drawing/2014/main" xmlns="" id="{9214D02A-0217-4275-ADE5-2AFDB89A7A9C}"/>
              </a:ext>
            </a:extLst>
          </p:cNvPr>
          <p:cNvCxnSpPr/>
          <p:nvPr/>
        </p:nvCxnSpPr>
        <p:spPr>
          <a:xfrm>
            <a:off x="7877670" y="2951247"/>
            <a:ext cx="0" cy="1269841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to 72">
            <a:extLst>
              <a:ext uri="{FF2B5EF4-FFF2-40B4-BE49-F238E27FC236}">
                <a16:creationId xmlns:a16="http://schemas.microsoft.com/office/drawing/2014/main" xmlns="" id="{0DBF84E2-E578-410D-A3DB-37A8EAB1F345}"/>
              </a:ext>
            </a:extLst>
          </p:cNvPr>
          <p:cNvCxnSpPr/>
          <p:nvPr/>
        </p:nvCxnSpPr>
        <p:spPr>
          <a:xfrm flipH="1">
            <a:off x="6213102" y="4239571"/>
            <a:ext cx="2319338" cy="1848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271" name="Objeto 112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844145"/>
              </p:ext>
            </p:extLst>
          </p:nvPr>
        </p:nvGraphicFramePr>
        <p:xfrm>
          <a:off x="7898561" y="3402676"/>
          <a:ext cx="1243479" cy="340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3" name="Equation" r:id="rId23" imgW="927000" imgH="253800" progId="Equation.DSMT4">
                  <p:embed/>
                </p:oleObj>
              </mc:Choice>
              <mc:Fallback>
                <p:oleObj name="Equation" r:id="rId23" imgW="9270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7898561" y="3402676"/>
                        <a:ext cx="1243479" cy="3406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0" name="Conector reto 79">
            <a:extLst>
              <a:ext uri="{FF2B5EF4-FFF2-40B4-BE49-F238E27FC236}">
                <a16:creationId xmlns:a16="http://schemas.microsoft.com/office/drawing/2014/main" xmlns="" id="{FB42770F-A27F-4D95-ADB3-4BFA13327AE2}"/>
              </a:ext>
            </a:extLst>
          </p:cNvPr>
          <p:cNvCxnSpPr/>
          <p:nvPr/>
        </p:nvCxnSpPr>
        <p:spPr>
          <a:xfrm flipH="1">
            <a:off x="6213102" y="3588250"/>
            <a:ext cx="90848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654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416735"/>
              </p:ext>
            </p:extLst>
          </p:nvPr>
        </p:nvGraphicFramePr>
        <p:xfrm>
          <a:off x="539552" y="1772816"/>
          <a:ext cx="8350326" cy="3069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Equation" r:id="rId3" imgW="5803560" imgH="2133360" progId="Equation.DSMT4">
                  <p:embed/>
                </p:oleObj>
              </mc:Choice>
              <mc:Fallback>
                <p:oleObj name="Equation" r:id="rId3" imgW="5803560" imgH="2133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772816"/>
                        <a:ext cx="8350326" cy="3069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E77834D8-14D1-4504-B5A6-945E6902DDEC}"/>
              </a:ext>
            </a:extLst>
          </p:cNvPr>
          <p:cNvSpPr txBox="1"/>
          <p:nvPr/>
        </p:nvSpPr>
        <p:spPr>
          <a:xfrm>
            <a:off x="1835696" y="219998"/>
            <a:ext cx="57606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dirty="0"/>
              <a:t>Tensão Normal no Ponto B</a:t>
            </a:r>
          </a:p>
        </p:txBody>
      </p:sp>
    </p:spTree>
    <p:extLst>
      <p:ext uri="{BB962C8B-B14F-4D97-AF65-F5344CB8AC3E}">
        <p14:creationId xmlns:p14="http://schemas.microsoft.com/office/powerpoint/2010/main" val="41944124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2096</TotalTime>
  <Words>217</Words>
  <Application>Microsoft Office PowerPoint</Application>
  <PresentationFormat>Apresentação na tela (4:3)</PresentationFormat>
  <Paragraphs>51</Paragraphs>
  <Slides>65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65</vt:i4>
      </vt:variant>
    </vt:vector>
  </HeadingPairs>
  <TitlesOfParts>
    <vt:vector size="68" baseType="lpstr">
      <vt:lpstr>Tema do Office</vt:lpstr>
      <vt:lpstr>Equation</vt:lpstr>
      <vt:lpstr>MathType 7.0 Equation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Felipe</dc:creator>
  <cp:lastModifiedBy>Felipe</cp:lastModifiedBy>
  <cp:revision>441</cp:revision>
  <cp:lastPrinted>2021-05-04T12:19:02Z</cp:lastPrinted>
  <dcterms:created xsi:type="dcterms:W3CDTF">2021-05-01T10:54:26Z</dcterms:created>
  <dcterms:modified xsi:type="dcterms:W3CDTF">2021-05-05T01:17:40Z</dcterms:modified>
</cp:coreProperties>
</file>