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8" r:id="rId11"/>
    <p:sldId id="269" r:id="rId12"/>
    <p:sldId id="271" r:id="rId13"/>
    <p:sldId id="270" r:id="rId14"/>
    <p:sldId id="272" r:id="rId15"/>
    <p:sldId id="273" r:id="rId16"/>
    <p:sldId id="278" r:id="rId17"/>
    <p:sldId id="304" r:id="rId18"/>
    <p:sldId id="305" r:id="rId19"/>
    <p:sldId id="306" r:id="rId20"/>
    <p:sldId id="274" r:id="rId21"/>
    <p:sldId id="275" r:id="rId22"/>
    <p:sldId id="276" r:id="rId23"/>
    <p:sldId id="285" r:id="rId24"/>
    <p:sldId id="286" r:id="rId25"/>
    <p:sldId id="277" r:id="rId26"/>
    <p:sldId id="287" r:id="rId27"/>
    <p:sldId id="308" r:id="rId28"/>
    <p:sldId id="309" r:id="rId29"/>
    <p:sldId id="310" r:id="rId30"/>
    <p:sldId id="312" r:id="rId31"/>
    <p:sldId id="313" r:id="rId32"/>
    <p:sldId id="314" r:id="rId33"/>
    <p:sldId id="318" r:id="rId34"/>
    <p:sldId id="316" r:id="rId35"/>
    <p:sldId id="315" r:id="rId36"/>
    <p:sldId id="317" r:id="rId37"/>
    <p:sldId id="319" r:id="rId38"/>
    <p:sldId id="320" r:id="rId39"/>
    <p:sldId id="321" r:id="rId40"/>
    <p:sldId id="322" r:id="rId41"/>
    <p:sldId id="323" r:id="rId42"/>
    <p:sldId id="324" r:id="rId43"/>
    <p:sldId id="281" r:id="rId44"/>
    <p:sldId id="282" r:id="rId45"/>
    <p:sldId id="284" r:id="rId46"/>
    <p:sldId id="288" r:id="rId47"/>
    <p:sldId id="283" r:id="rId48"/>
    <p:sldId id="289" r:id="rId49"/>
    <p:sldId id="279" r:id="rId50"/>
    <p:sldId id="334" r:id="rId51"/>
    <p:sldId id="335" r:id="rId52"/>
    <p:sldId id="280" r:id="rId53"/>
    <p:sldId id="290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2" r:id="rId64"/>
    <p:sldId id="303" r:id="rId65"/>
    <p:sldId id="307" r:id="rId66"/>
    <p:sldId id="301" r:id="rId67"/>
    <p:sldId id="325" r:id="rId68"/>
    <p:sldId id="328" r:id="rId69"/>
    <p:sldId id="327" r:id="rId70"/>
    <p:sldId id="331" r:id="rId71"/>
    <p:sldId id="336" r:id="rId72"/>
    <p:sldId id="337" r:id="rId73"/>
    <p:sldId id="338" r:id="rId74"/>
    <p:sldId id="332" r:id="rId75"/>
    <p:sldId id="339" r:id="rId76"/>
    <p:sldId id="340" r:id="rId77"/>
    <p:sldId id="341" r:id="rId78"/>
    <p:sldId id="29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e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e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2.wmf"/><Relationship Id="rId1" Type="http://schemas.openxmlformats.org/officeDocument/2006/relationships/image" Target="../media/image84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image" Target="../media/image114.wmf"/><Relationship Id="rId18" Type="http://schemas.openxmlformats.org/officeDocument/2006/relationships/image" Target="../media/image119.wmf"/><Relationship Id="rId26" Type="http://schemas.openxmlformats.org/officeDocument/2006/relationships/image" Target="../media/image127.wmf"/><Relationship Id="rId3" Type="http://schemas.openxmlformats.org/officeDocument/2006/relationships/image" Target="../media/image104.wmf"/><Relationship Id="rId21" Type="http://schemas.openxmlformats.org/officeDocument/2006/relationships/image" Target="../media/image122.wmf"/><Relationship Id="rId7" Type="http://schemas.openxmlformats.org/officeDocument/2006/relationships/image" Target="../media/image108.wmf"/><Relationship Id="rId12" Type="http://schemas.openxmlformats.org/officeDocument/2006/relationships/image" Target="../media/image113.emf"/><Relationship Id="rId17" Type="http://schemas.openxmlformats.org/officeDocument/2006/relationships/image" Target="../media/image118.wmf"/><Relationship Id="rId25" Type="http://schemas.openxmlformats.org/officeDocument/2006/relationships/image" Target="../media/image126.wmf"/><Relationship Id="rId2" Type="http://schemas.openxmlformats.org/officeDocument/2006/relationships/image" Target="../media/image103.wmf"/><Relationship Id="rId16" Type="http://schemas.openxmlformats.org/officeDocument/2006/relationships/image" Target="../media/image117.wmf"/><Relationship Id="rId20" Type="http://schemas.openxmlformats.org/officeDocument/2006/relationships/image" Target="../media/image121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11" Type="http://schemas.openxmlformats.org/officeDocument/2006/relationships/image" Target="../media/image112.wmf"/><Relationship Id="rId24" Type="http://schemas.openxmlformats.org/officeDocument/2006/relationships/image" Target="../media/image125.wmf"/><Relationship Id="rId5" Type="http://schemas.openxmlformats.org/officeDocument/2006/relationships/image" Target="../media/image106.wmf"/><Relationship Id="rId15" Type="http://schemas.openxmlformats.org/officeDocument/2006/relationships/image" Target="../media/image116.wmf"/><Relationship Id="rId23" Type="http://schemas.openxmlformats.org/officeDocument/2006/relationships/image" Target="../media/image124.wmf"/><Relationship Id="rId10" Type="http://schemas.openxmlformats.org/officeDocument/2006/relationships/image" Target="../media/image111.wmf"/><Relationship Id="rId19" Type="http://schemas.openxmlformats.org/officeDocument/2006/relationships/image" Target="../media/image120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Relationship Id="rId14" Type="http://schemas.openxmlformats.org/officeDocument/2006/relationships/image" Target="../media/image115.wmf"/><Relationship Id="rId22" Type="http://schemas.openxmlformats.org/officeDocument/2006/relationships/image" Target="../media/image123.wmf"/><Relationship Id="rId27" Type="http://schemas.openxmlformats.org/officeDocument/2006/relationships/image" Target="../media/image12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4" Type="http://schemas.openxmlformats.org/officeDocument/2006/relationships/image" Target="../media/image139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image" Target="../media/image150.wmf"/><Relationship Id="rId3" Type="http://schemas.openxmlformats.org/officeDocument/2006/relationships/image" Target="../media/image143.wmf"/><Relationship Id="rId7" Type="http://schemas.openxmlformats.org/officeDocument/2006/relationships/image" Target="../media/image146.wmf"/><Relationship Id="rId12" Type="http://schemas.openxmlformats.org/officeDocument/2006/relationships/image" Target="../media/image149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5.wmf"/><Relationship Id="rId11" Type="http://schemas.openxmlformats.org/officeDocument/2006/relationships/image" Target="../media/image138.wmf"/><Relationship Id="rId5" Type="http://schemas.openxmlformats.org/officeDocument/2006/relationships/image" Target="../media/image144.wmf"/><Relationship Id="rId10" Type="http://schemas.openxmlformats.org/officeDocument/2006/relationships/image" Target="../media/image137.wmf"/><Relationship Id="rId4" Type="http://schemas.openxmlformats.org/officeDocument/2006/relationships/image" Target="../media/image139.wmf"/><Relationship Id="rId9" Type="http://schemas.openxmlformats.org/officeDocument/2006/relationships/image" Target="../media/image148.wmf"/><Relationship Id="rId14" Type="http://schemas.openxmlformats.org/officeDocument/2006/relationships/image" Target="../media/image151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51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12" Type="http://schemas.openxmlformats.org/officeDocument/2006/relationships/image" Target="../media/image150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49.wmf"/><Relationship Id="rId5" Type="http://schemas.openxmlformats.org/officeDocument/2006/relationships/image" Target="../media/image145.wmf"/><Relationship Id="rId10" Type="http://schemas.openxmlformats.org/officeDocument/2006/relationships/image" Target="../media/image138.wmf"/><Relationship Id="rId4" Type="http://schemas.openxmlformats.org/officeDocument/2006/relationships/image" Target="../media/image139.wmf"/><Relationship Id="rId9" Type="http://schemas.openxmlformats.org/officeDocument/2006/relationships/image" Target="../media/image137.wmf"/><Relationship Id="rId14" Type="http://schemas.openxmlformats.org/officeDocument/2006/relationships/image" Target="../media/image15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18" Type="http://schemas.openxmlformats.org/officeDocument/2006/relationships/image" Target="../media/image3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17" Type="http://schemas.openxmlformats.org/officeDocument/2006/relationships/image" Target="../media/image30.wmf"/><Relationship Id="rId2" Type="http://schemas.openxmlformats.org/officeDocument/2006/relationships/image" Target="../media/image15.wmf"/><Relationship Id="rId16" Type="http://schemas.openxmlformats.org/officeDocument/2006/relationships/image" Target="../media/image29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emf"/><Relationship Id="rId19" Type="http://schemas.openxmlformats.org/officeDocument/2006/relationships/image" Target="../media/image32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51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12" Type="http://schemas.openxmlformats.org/officeDocument/2006/relationships/image" Target="../media/image150.wmf"/><Relationship Id="rId2" Type="http://schemas.openxmlformats.org/officeDocument/2006/relationships/image" Target="../media/image142.wmf"/><Relationship Id="rId16" Type="http://schemas.openxmlformats.org/officeDocument/2006/relationships/image" Target="../media/image157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49.wmf"/><Relationship Id="rId5" Type="http://schemas.openxmlformats.org/officeDocument/2006/relationships/image" Target="../media/image145.wmf"/><Relationship Id="rId15" Type="http://schemas.openxmlformats.org/officeDocument/2006/relationships/image" Target="../media/image156.wmf"/><Relationship Id="rId10" Type="http://schemas.openxmlformats.org/officeDocument/2006/relationships/image" Target="../media/image138.wmf"/><Relationship Id="rId4" Type="http://schemas.openxmlformats.org/officeDocument/2006/relationships/image" Target="../media/image139.wmf"/><Relationship Id="rId9" Type="http://schemas.openxmlformats.org/officeDocument/2006/relationships/image" Target="../media/image137.wmf"/><Relationship Id="rId14" Type="http://schemas.openxmlformats.org/officeDocument/2006/relationships/image" Target="../media/image155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60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12" Type="http://schemas.openxmlformats.org/officeDocument/2006/relationships/image" Target="../media/image159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58.wmf"/><Relationship Id="rId5" Type="http://schemas.openxmlformats.org/officeDocument/2006/relationships/image" Target="../media/image145.wmf"/><Relationship Id="rId10" Type="http://schemas.openxmlformats.org/officeDocument/2006/relationships/image" Target="../media/image138.wmf"/><Relationship Id="rId4" Type="http://schemas.openxmlformats.org/officeDocument/2006/relationships/image" Target="../media/image139.wmf"/><Relationship Id="rId9" Type="http://schemas.openxmlformats.org/officeDocument/2006/relationships/image" Target="../media/image137.wmf"/><Relationship Id="rId14" Type="http://schemas.openxmlformats.org/officeDocument/2006/relationships/image" Target="../media/image161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51.wmf"/><Relationship Id="rId18" Type="http://schemas.openxmlformats.org/officeDocument/2006/relationships/image" Target="../media/image166.wmf"/><Relationship Id="rId3" Type="http://schemas.openxmlformats.org/officeDocument/2006/relationships/image" Target="../media/image143.wmf"/><Relationship Id="rId21" Type="http://schemas.openxmlformats.org/officeDocument/2006/relationships/image" Target="../media/image169.wmf"/><Relationship Id="rId7" Type="http://schemas.openxmlformats.org/officeDocument/2006/relationships/image" Target="../media/image147.wmf"/><Relationship Id="rId12" Type="http://schemas.openxmlformats.org/officeDocument/2006/relationships/image" Target="../media/image150.wmf"/><Relationship Id="rId17" Type="http://schemas.openxmlformats.org/officeDocument/2006/relationships/image" Target="../media/image165.wmf"/><Relationship Id="rId2" Type="http://schemas.openxmlformats.org/officeDocument/2006/relationships/image" Target="../media/image142.wmf"/><Relationship Id="rId16" Type="http://schemas.openxmlformats.org/officeDocument/2006/relationships/image" Target="../media/image164.wmf"/><Relationship Id="rId20" Type="http://schemas.openxmlformats.org/officeDocument/2006/relationships/image" Target="../media/image168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49.wmf"/><Relationship Id="rId5" Type="http://schemas.openxmlformats.org/officeDocument/2006/relationships/image" Target="../media/image145.wmf"/><Relationship Id="rId15" Type="http://schemas.openxmlformats.org/officeDocument/2006/relationships/image" Target="../media/image163.wmf"/><Relationship Id="rId10" Type="http://schemas.openxmlformats.org/officeDocument/2006/relationships/image" Target="../media/image138.wmf"/><Relationship Id="rId19" Type="http://schemas.openxmlformats.org/officeDocument/2006/relationships/image" Target="../media/image167.wmf"/><Relationship Id="rId4" Type="http://schemas.openxmlformats.org/officeDocument/2006/relationships/image" Target="../media/image139.wmf"/><Relationship Id="rId9" Type="http://schemas.openxmlformats.org/officeDocument/2006/relationships/image" Target="../media/image137.wmf"/><Relationship Id="rId14" Type="http://schemas.openxmlformats.org/officeDocument/2006/relationships/image" Target="../media/image162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60.wmf"/><Relationship Id="rId18" Type="http://schemas.openxmlformats.org/officeDocument/2006/relationships/image" Target="../media/image174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12" Type="http://schemas.openxmlformats.org/officeDocument/2006/relationships/image" Target="../media/image159.wmf"/><Relationship Id="rId17" Type="http://schemas.openxmlformats.org/officeDocument/2006/relationships/image" Target="../media/image173.wmf"/><Relationship Id="rId2" Type="http://schemas.openxmlformats.org/officeDocument/2006/relationships/image" Target="../media/image142.wmf"/><Relationship Id="rId16" Type="http://schemas.openxmlformats.org/officeDocument/2006/relationships/image" Target="../media/image172.wmf"/><Relationship Id="rId20" Type="http://schemas.openxmlformats.org/officeDocument/2006/relationships/image" Target="../media/image176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58.wmf"/><Relationship Id="rId5" Type="http://schemas.openxmlformats.org/officeDocument/2006/relationships/image" Target="../media/image145.wmf"/><Relationship Id="rId15" Type="http://schemas.openxmlformats.org/officeDocument/2006/relationships/image" Target="../media/image171.wmf"/><Relationship Id="rId10" Type="http://schemas.openxmlformats.org/officeDocument/2006/relationships/image" Target="../media/image138.wmf"/><Relationship Id="rId19" Type="http://schemas.openxmlformats.org/officeDocument/2006/relationships/image" Target="../media/image175.wmf"/><Relationship Id="rId4" Type="http://schemas.openxmlformats.org/officeDocument/2006/relationships/image" Target="../media/image139.wmf"/><Relationship Id="rId9" Type="http://schemas.openxmlformats.org/officeDocument/2006/relationships/image" Target="../media/image137.wmf"/><Relationship Id="rId14" Type="http://schemas.openxmlformats.org/officeDocument/2006/relationships/image" Target="../media/image16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37.wmf"/><Relationship Id="rId1" Type="http://schemas.openxmlformats.org/officeDocument/2006/relationships/image" Target="../media/image148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79.wmf"/><Relationship Id="rId18" Type="http://schemas.openxmlformats.org/officeDocument/2006/relationships/image" Target="../media/image184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12" Type="http://schemas.openxmlformats.org/officeDocument/2006/relationships/image" Target="../media/image178.wmf"/><Relationship Id="rId17" Type="http://schemas.openxmlformats.org/officeDocument/2006/relationships/image" Target="../media/image183.wmf"/><Relationship Id="rId2" Type="http://schemas.openxmlformats.org/officeDocument/2006/relationships/image" Target="../media/image142.wmf"/><Relationship Id="rId16" Type="http://schemas.openxmlformats.org/officeDocument/2006/relationships/image" Target="../media/image18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60.wmf"/><Relationship Id="rId5" Type="http://schemas.openxmlformats.org/officeDocument/2006/relationships/image" Target="../media/image145.wmf"/><Relationship Id="rId15" Type="http://schemas.openxmlformats.org/officeDocument/2006/relationships/image" Target="../media/image181.wmf"/><Relationship Id="rId10" Type="http://schemas.openxmlformats.org/officeDocument/2006/relationships/image" Target="../media/image138.wmf"/><Relationship Id="rId19" Type="http://schemas.openxmlformats.org/officeDocument/2006/relationships/image" Target="../media/image185.wmf"/><Relationship Id="rId4" Type="http://schemas.openxmlformats.org/officeDocument/2006/relationships/image" Target="../media/image139.wmf"/><Relationship Id="rId9" Type="http://schemas.openxmlformats.org/officeDocument/2006/relationships/image" Target="../media/image137.wmf"/><Relationship Id="rId14" Type="http://schemas.openxmlformats.org/officeDocument/2006/relationships/image" Target="../media/image18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13" Type="http://schemas.openxmlformats.org/officeDocument/2006/relationships/image" Target="../media/image196.wmf"/><Relationship Id="rId18" Type="http://schemas.openxmlformats.org/officeDocument/2006/relationships/image" Target="../media/image143.wmf"/><Relationship Id="rId26" Type="http://schemas.openxmlformats.org/officeDocument/2006/relationships/image" Target="../media/image205.wmf"/><Relationship Id="rId3" Type="http://schemas.openxmlformats.org/officeDocument/2006/relationships/image" Target="../media/image188.wmf"/><Relationship Id="rId21" Type="http://schemas.openxmlformats.org/officeDocument/2006/relationships/image" Target="../media/image200.wmf"/><Relationship Id="rId7" Type="http://schemas.openxmlformats.org/officeDocument/2006/relationships/image" Target="../media/image191.wmf"/><Relationship Id="rId12" Type="http://schemas.openxmlformats.org/officeDocument/2006/relationships/image" Target="../media/image195.wmf"/><Relationship Id="rId17" Type="http://schemas.openxmlformats.org/officeDocument/2006/relationships/image" Target="../media/image142.wmf"/><Relationship Id="rId25" Type="http://schemas.openxmlformats.org/officeDocument/2006/relationships/image" Target="../media/image204.wmf"/><Relationship Id="rId2" Type="http://schemas.openxmlformats.org/officeDocument/2006/relationships/image" Target="../media/image105.wmf"/><Relationship Id="rId16" Type="http://schemas.openxmlformats.org/officeDocument/2006/relationships/image" Target="../media/image141.wmf"/><Relationship Id="rId20" Type="http://schemas.openxmlformats.org/officeDocument/2006/relationships/image" Target="../media/image199.wmf"/><Relationship Id="rId1" Type="http://schemas.openxmlformats.org/officeDocument/2006/relationships/image" Target="../media/image187.wmf"/><Relationship Id="rId6" Type="http://schemas.openxmlformats.org/officeDocument/2006/relationships/image" Target="../media/image190.wmf"/><Relationship Id="rId11" Type="http://schemas.openxmlformats.org/officeDocument/2006/relationships/image" Target="../media/image194.wmf"/><Relationship Id="rId24" Type="http://schemas.openxmlformats.org/officeDocument/2006/relationships/image" Target="../media/image203.wmf"/><Relationship Id="rId5" Type="http://schemas.openxmlformats.org/officeDocument/2006/relationships/image" Target="../media/image108.wmf"/><Relationship Id="rId15" Type="http://schemas.openxmlformats.org/officeDocument/2006/relationships/image" Target="../media/image127.wmf"/><Relationship Id="rId23" Type="http://schemas.openxmlformats.org/officeDocument/2006/relationships/image" Target="../media/image202.wmf"/><Relationship Id="rId10" Type="http://schemas.openxmlformats.org/officeDocument/2006/relationships/image" Target="../media/image193.wmf"/><Relationship Id="rId19" Type="http://schemas.openxmlformats.org/officeDocument/2006/relationships/image" Target="../media/image198.wmf"/><Relationship Id="rId4" Type="http://schemas.openxmlformats.org/officeDocument/2006/relationships/image" Target="../media/image189.wmf"/><Relationship Id="rId9" Type="http://schemas.openxmlformats.org/officeDocument/2006/relationships/image" Target="../media/image112.wmf"/><Relationship Id="rId14" Type="http://schemas.openxmlformats.org/officeDocument/2006/relationships/image" Target="../media/image197.wmf"/><Relationship Id="rId22" Type="http://schemas.openxmlformats.org/officeDocument/2006/relationships/image" Target="../media/image20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211.wmf"/><Relationship Id="rId7" Type="http://schemas.openxmlformats.org/officeDocument/2006/relationships/image" Target="../media/image215.wmf"/><Relationship Id="rId2" Type="http://schemas.openxmlformats.org/officeDocument/2006/relationships/image" Target="../media/image210.wmf"/><Relationship Id="rId1" Type="http://schemas.openxmlformats.org/officeDocument/2006/relationships/image" Target="../media/image209.wmf"/><Relationship Id="rId6" Type="http://schemas.openxmlformats.org/officeDocument/2006/relationships/image" Target="../media/image214.wmf"/><Relationship Id="rId5" Type="http://schemas.openxmlformats.org/officeDocument/2006/relationships/image" Target="../media/image213.wmf"/><Relationship Id="rId4" Type="http://schemas.openxmlformats.org/officeDocument/2006/relationships/image" Target="../media/image212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3" Type="http://schemas.openxmlformats.org/officeDocument/2006/relationships/image" Target="../media/image86.wmf"/><Relationship Id="rId7" Type="http://schemas.openxmlformats.org/officeDocument/2006/relationships/image" Target="../media/image219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218.wmf"/><Relationship Id="rId5" Type="http://schemas.openxmlformats.org/officeDocument/2006/relationships/image" Target="../media/image217.wmf"/><Relationship Id="rId4" Type="http://schemas.openxmlformats.org/officeDocument/2006/relationships/image" Target="../media/image87.wmf"/><Relationship Id="rId9" Type="http://schemas.openxmlformats.org/officeDocument/2006/relationships/image" Target="../media/image210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3" Type="http://schemas.openxmlformats.org/officeDocument/2006/relationships/image" Target="../media/image220.wmf"/><Relationship Id="rId7" Type="http://schemas.openxmlformats.org/officeDocument/2006/relationships/image" Target="../media/image223.wmf"/><Relationship Id="rId2" Type="http://schemas.openxmlformats.org/officeDocument/2006/relationships/image" Target="../media/image92.wmf"/><Relationship Id="rId1" Type="http://schemas.openxmlformats.org/officeDocument/2006/relationships/image" Target="../media/image84.wmf"/><Relationship Id="rId6" Type="http://schemas.openxmlformats.org/officeDocument/2006/relationships/image" Target="../media/image96.wmf"/><Relationship Id="rId5" Type="http://schemas.openxmlformats.org/officeDocument/2006/relationships/image" Target="../media/image222.wmf"/><Relationship Id="rId10" Type="http://schemas.openxmlformats.org/officeDocument/2006/relationships/image" Target="../media/image226.wmf"/><Relationship Id="rId4" Type="http://schemas.openxmlformats.org/officeDocument/2006/relationships/image" Target="../media/image221.wmf"/><Relationship Id="rId9" Type="http://schemas.openxmlformats.org/officeDocument/2006/relationships/image" Target="../media/image225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wmf"/><Relationship Id="rId13" Type="http://schemas.openxmlformats.org/officeDocument/2006/relationships/image" Target="../media/image235.wmf"/><Relationship Id="rId18" Type="http://schemas.openxmlformats.org/officeDocument/2006/relationships/image" Target="../media/image240.wmf"/><Relationship Id="rId3" Type="http://schemas.openxmlformats.org/officeDocument/2006/relationships/image" Target="../media/image105.wmf"/><Relationship Id="rId21" Type="http://schemas.openxmlformats.org/officeDocument/2006/relationships/image" Target="../media/image243.wmf"/><Relationship Id="rId7" Type="http://schemas.openxmlformats.org/officeDocument/2006/relationships/image" Target="../media/image231.wmf"/><Relationship Id="rId12" Type="http://schemas.openxmlformats.org/officeDocument/2006/relationships/image" Target="../media/image234.wmf"/><Relationship Id="rId17" Type="http://schemas.openxmlformats.org/officeDocument/2006/relationships/image" Target="../media/image239.wmf"/><Relationship Id="rId2" Type="http://schemas.openxmlformats.org/officeDocument/2006/relationships/image" Target="../media/image229.wmf"/><Relationship Id="rId16" Type="http://schemas.openxmlformats.org/officeDocument/2006/relationships/image" Target="../media/image238.wmf"/><Relationship Id="rId20" Type="http://schemas.openxmlformats.org/officeDocument/2006/relationships/image" Target="../media/image242.wmf"/><Relationship Id="rId1" Type="http://schemas.openxmlformats.org/officeDocument/2006/relationships/image" Target="../media/image228.wmf"/><Relationship Id="rId6" Type="http://schemas.openxmlformats.org/officeDocument/2006/relationships/image" Target="../media/image108.wmf"/><Relationship Id="rId11" Type="http://schemas.openxmlformats.org/officeDocument/2006/relationships/image" Target="../media/image113.emf"/><Relationship Id="rId5" Type="http://schemas.openxmlformats.org/officeDocument/2006/relationships/image" Target="../media/image230.wmf"/><Relationship Id="rId15" Type="http://schemas.openxmlformats.org/officeDocument/2006/relationships/image" Target="../media/image237.wmf"/><Relationship Id="rId10" Type="http://schemas.openxmlformats.org/officeDocument/2006/relationships/image" Target="../media/image112.wmf"/><Relationship Id="rId19" Type="http://schemas.openxmlformats.org/officeDocument/2006/relationships/image" Target="../media/image241.wmf"/><Relationship Id="rId4" Type="http://schemas.openxmlformats.org/officeDocument/2006/relationships/image" Target="../media/image106.wmf"/><Relationship Id="rId9" Type="http://schemas.openxmlformats.org/officeDocument/2006/relationships/image" Target="../media/image233.wmf"/><Relationship Id="rId14" Type="http://schemas.openxmlformats.org/officeDocument/2006/relationships/image" Target="../media/image236.wmf"/><Relationship Id="rId22" Type="http://schemas.openxmlformats.org/officeDocument/2006/relationships/image" Target="../media/image244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wmf"/><Relationship Id="rId2" Type="http://schemas.openxmlformats.org/officeDocument/2006/relationships/image" Target="../media/image246.emf"/><Relationship Id="rId1" Type="http://schemas.openxmlformats.org/officeDocument/2006/relationships/image" Target="../media/image245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wmf"/><Relationship Id="rId2" Type="http://schemas.openxmlformats.org/officeDocument/2006/relationships/image" Target="../media/image249.wmf"/><Relationship Id="rId1" Type="http://schemas.openxmlformats.org/officeDocument/2006/relationships/image" Target="../media/image248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wmf"/><Relationship Id="rId3" Type="http://schemas.openxmlformats.org/officeDocument/2006/relationships/image" Target="../media/image254.emf"/><Relationship Id="rId7" Type="http://schemas.openxmlformats.org/officeDocument/2006/relationships/image" Target="../media/image258.wmf"/><Relationship Id="rId2" Type="http://schemas.openxmlformats.org/officeDocument/2006/relationships/image" Target="../media/image253.wmf"/><Relationship Id="rId1" Type="http://schemas.openxmlformats.org/officeDocument/2006/relationships/image" Target="../media/image252.wmf"/><Relationship Id="rId6" Type="http://schemas.openxmlformats.org/officeDocument/2006/relationships/image" Target="../media/image257.wmf"/><Relationship Id="rId5" Type="http://schemas.openxmlformats.org/officeDocument/2006/relationships/image" Target="../media/image256.wmf"/><Relationship Id="rId4" Type="http://schemas.openxmlformats.org/officeDocument/2006/relationships/image" Target="../media/image255.wmf"/><Relationship Id="rId9" Type="http://schemas.openxmlformats.org/officeDocument/2006/relationships/image" Target="../media/image260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wmf"/><Relationship Id="rId2" Type="http://schemas.openxmlformats.org/officeDocument/2006/relationships/image" Target="../media/image263.wmf"/><Relationship Id="rId1" Type="http://schemas.openxmlformats.org/officeDocument/2006/relationships/image" Target="../media/image262.wmf"/><Relationship Id="rId5" Type="http://schemas.openxmlformats.org/officeDocument/2006/relationships/image" Target="../media/image266.wmf"/><Relationship Id="rId4" Type="http://schemas.openxmlformats.org/officeDocument/2006/relationships/image" Target="../media/image265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emf"/><Relationship Id="rId13" Type="http://schemas.openxmlformats.org/officeDocument/2006/relationships/image" Target="../media/image278.wmf"/><Relationship Id="rId18" Type="http://schemas.openxmlformats.org/officeDocument/2006/relationships/image" Target="../media/image283.emf"/><Relationship Id="rId3" Type="http://schemas.openxmlformats.org/officeDocument/2006/relationships/image" Target="../media/image210.wmf"/><Relationship Id="rId7" Type="http://schemas.openxmlformats.org/officeDocument/2006/relationships/image" Target="../media/image272.wmf"/><Relationship Id="rId12" Type="http://schemas.openxmlformats.org/officeDocument/2006/relationships/image" Target="../media/image277.wmf"/><Relationship Id="rId17" Type="http://schemas.openxmlformats.org/officeDocument/2006/relationships/image" Target="../media/image282.wmf"/><Relationship Id="rId2" Type="http://schemas.openxmlformats.org/officeDocument/2006/relationships/image" Target="../media/image209.wmf"/><Relationship Id="rId16" Type="http://schemas.openxmlformats.org/officeDocument/2006/relationships/image" Target="../media/image281.wmf"/><Relationship Id="rId1" Type="http://schemas.openxmlformats.org/officeDocument/2006/relationships/image" Target="../media/image268.wmf"/><Relationship Id="rId6" Type="http://schemas.openxmlformats.org/officeDocument/2006/relationships/image" Target="../media/image271.wmf"/><Relationship Id="rId11" Type="http://schemas.openxmlformats.org/officeDocument/2006/relationships/image" Target="../media/image276.wmf"/><Relationship Id="rId5" Type="http://schemas.openxmlformats.org/officeDocument/2006/relationships/image" Target="../media/image270.wmf"/><Relationship Id="rId15" Type="http://schemas.openxmlformats.org/officeDocument/2006/relationships/image" Target="../media/image280.wmf"/><Relationship Id="rId10" Type="http://schemas.openxmlformats.org/officeDocument/2006/relationships/image" Target="../media/image275.wmf"/><Relationship Id="rId4" Type="http://schemas.openxmlformats.org/officeDocument/2006/relationships/image" Target="../media/image269.wmf"/><Relationship Id="rId9" Type="http://schemas.openxmlformats.org/officeDocument/2006/relationships/image" Target="../media/image274.wmf"/><Relationship Id="rId14" Type="http://schemas.openxmlformats.org/officeDocument/2006/relationships/image" Target="../media/image279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28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wmf"/><Relationship Id="rId13" Type="http://schemas.openxmlformats.org/officeDocument/2006/relationships/image" Target="../media/image289.wmf"/><Relationship Id="rId18" Type="http://schemas.openxmlformats.org/officeDocument/2006/relationships/image" Target="../media/image294.wmf"/><Relationship Id="rId3" Type="http://schemas.openxmlformats.org/officeDocument/2006/relationships/image" Target="../media/image285.wmf"/><Relationship Id="rId7" Type="http://schemas.openxmlformats.org/officeDocument/2006/relationships/image" Target="../media/image275.wmf"/><Relationship Id="rId12" Type="http://schemas.openxmlformats.org/officeDocument/2006/relationships/image" Target="../media/image288.wmf"/><Relationship Id="rId17" Type="http://schemas.openxmlformats.org/officeDocument/2006/relationships/image" Target="../media/image293.wmf"/><Relationship Id="rId2" Type="http://schemas.openxmlformats.org/officeDocument/2006/relationships/image" Target="../media/image270.wmf"/><Relationship Id="rId16" Type="http://schemas.openxmlformats.org/officeDocument/2006/relationships/image" Target="../media/image292.wmf"/><Relationship Id="rId1" Type="http://schemas.openxmlformats.org/officeDocument/2006/relationships/image" Target="../media/image269.wmf"/><Relationship Id="rId6" Type="http://schemas.openxmlformats.org/officeDocument/2006/relationships/image" Target="../media/image274.wmf"/><Relationship Id="rId11" Type="http://schemas.openxmlformats.org/officeDocument/2006/relationships/image" Target="../media/image283.emf"/><Relationship Id="rId5" Type="http://schemas.openxmlformats.org/officeDocument/2006/relationships/image" Target="../media/image287.wmf"/><Relationship Id="rId15" Type="http://schemas.openxmlformats.org/officeDocument/2006/relationships/image" Target="../media/image291.wmf"/><Relationship Id="rId10" Type="http://schemas.openxmlformats.org/officeDocument/2006/relationships/image" Target="../media/image278.wmf"/><Relationship Id="rId4" Type="http://schemas.openxmlformats.org/officeDocument/2006/relationships/image" Target="../media/image286.wmf"/><Relationship Id="rId9" Type="http://schemas.openxmlformats.org/officeDocument/2006/relationships/image" Target="../media/image277.wmf"/><Relationship Id="rId14" Type="http://schemas.openxmlformats.org/officeDocument/2006/relationships/image" Target="../media/image290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wmf"/><Relationship Id="rId13" Type="http://schemas.openxmlformats.org/officeDocument/2006/relationships/image" Target="../media/image279.wmf"/><Relationship Id="rId18" Type="http://schemas.openxmlformats.org/officeDocument/2006/relationships/image" Target="../media/image298.wmf"/><Relationship Id="rId3" Type="http://schemas.openxmlformats.org/officeDocument/2006/relationships/image" Target="../media/image269.wmf"/><Relationship Id="rId21" Type="http://schemas.openxmlformats.org/officeDocument/2006/relationships/image" Target="../media/image301.wmf"/><Relationship Id="rId7" Type="http://schemas.openxmlformats.org/officeDocument/2006/relationships/image" Target="../media/image273.emf"/><Relationship Id="rId12" Type="http://schemas.openxmlformats.org/officeDocument/2006/relationships/image" Target="../media/image278.wmf"/><Relationship Id="rId17" Type="http://schemas.openxmlformats.org/officeDocument/2006/relationships/image" Target="../media/image297.wmf"/><Relationship Id="rId2" Type="http://schemas.openxmlformats.org/officeDocument/2006/relationships/image" Target="../media/image210.wmf"/><Relationship Id="rId16" Type="http://schemas.openxmlformats.org/officeDocument/2006/relationships/image" Target="../media/image296.wmf"/><Relationship Id="rId20" Type="http://schemas.openxmlformats.org/officeDocument/2006/relationships/image" Target="../media/image300.wmf"/><Relationship Id="rId1" Type="http://schemas.openxmlformats.org/officeDocument/2006/relationships/image" Target="../media/image268.wmf"/><Relationship Id="rId6" Type="http://schemas.openxmlformats.org/officeDocument/2006/relationships/image" Target="../media/image272.wmf"/><Relationship Id="rId11" Type="http://schemas.openxmlformats.org/officeDocument/2006/relationships/image" Target="../media/image277.wmf"/><Relationship Id="rId5" Type="http://schemas.openxmlformats.org/officeDocument/2006/relationships/image" Target="../media/image271.wmf"/><Relationship Id="rId15" Type="http://schemas.openxmlformats.org/officeDocument/2006/relationships/image" Target="../media/image295.wmf"/><Relationship Id="rId23" Type="http://schemas.openxmlformats.org/officeDocument/2006/relationships/image" Target="../media/image303.wmf"/><Relationship Id="rId10" Type="http://schemas.openxmlformats.org/officeDocument/2006/relationships/image" Target="../media/image276.wmf"/><Relationship Id="rId19" Type="http://schemas.openxmlformats.org/officeDocument/2006/relationships/image" Target="../media/image299.wmf"/><Relationship Id="rId4" Type="http://schemas.openxmlformats.org/officeDocument/2006/relationships/image" Target="../media/image270.wmf"/><Relationship Id="rId9" Type="http://schemas.openxmlformats.org/officeDocument/2006/relationships/image" Target="../media/image275.wmf"/><Relationship Id="rId14" Type="http://schemas.openxmlformats.org/officeDocument/2006/relationships/image" Target="../media/image283.emf"/><Relationship Id="rId22" Type="http://schemas.openxmlformats.org/officeDocument/2006/relationships/image" Target="../media/image302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wmf"/><Relationship Id="rId1" Type="http://schemas.openxmlformats.org/officeDocument/2006/relationships/image" Target="../media/image304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emf"/><Relationship Id="rId13" Type="http://schemas.openxmlformats.org/officeDocument/2006/relationships/image" Target="../media/image308.wmf"/><Relationship Id="rId18" Type="http://schemas.openxmlformats.org/officeDocument/2006/relationships/image" Target="../media/image311.wmf"/><Relationship Id="rId26" Type="http://schemas.openxmlformats.org/officeDocument/2006/relationships/image" Target="../media/image319.wmf"/><Relationship Id="rId3" Type="http://schemas.openxmlformats.org/officeDocument/2006/relationships/image" Target="../media/image210.wmf"/><Relationship Id="rId21" Type="http://schemas.openxmlformats.org/officeDocument/2006/relationships/image" Target="../media/image314.wmf"/><Relationship Id="rId7" Type="http://schemas.openxmlformats.org/officeDocument/2006/relationships/image" Target="../media/image272.wmf"/><Relationship Id="rId12" Type="http://schemas.openxmlformats.org/officeDocument/2006/relationships/image" Target="../media/image276.wmf"/><Relationship Id="rId17" Type="http://schemas.openxmlformats.org/officeDocument/2006/relationships/image" Target="../media/image310.wmf"/><Relationship Id="rId25" Type="http://schemas.openxmlformats.org/officeDocument/2006/relationships/image" Target="../media/image318.wmf"/><Relationship Id="rId2" Type="http://schemas.openxmlformats.org/officeDocument/2006/relationships/image" Target="../media/image268.wmf"/><Relationship Id="rId16" Type="http://schemas.openxmlformats.org/officeDocument/2006/relationships/image" Target="../media/image309.wmf"/><Relationship Id="rId20" Type="http://schemas.openxmlformats.org/officeDocument/2006/relationships/image" Target="../media/image313.wmf"/><Relationship Id="rId1" Type="http://schemas.openxmlformats.org/officeDocument/2006/relationships/image" Target="../media/image306.wmf"/><Relationship Id="rId6" Type="http://schemas.openxmlformats.org/officeDocument/2006/relationships/image" Target="../media/image271.wmf"/><Relationship Id="rId11" Type="http://schemas.openxmlformats.org/officeDocument/2006/relationships/image" Target="../media/image307.wmf"/><Relationship Id="rId24" Type="http://schemas.openxmlformats.org/officeDocument/2006/relationships/image" Target="../media/image317.wmf"/><Relationship Id="rId5" Type="http://schemas.openxmlformats.org/officeDocument/2006/relationships/image" Target="../media/image270.wmf"/><Relationship Id="rId15" Type="http://schemas.openxmlformats.org/officeDocument/2006/relationships/image" Target="../media/image279.wmf"/><Relationship Id="rId23" Type="http://schemas.openxmlformats.org/officeDocument/2006/relationships/image" Target="../media/image316.wmf"/><Relationship Id="rId10" Type="http://schemas.openxmlformats.org/officeDocument/2006/relationships/image" Target="../media/image275.wmf"/><Relationship Id="rId19" Type="http://schemas.openxmlformats.org/officeDocument/2006/relationships/image" Target="../media/image312.wmf"/><Relationship Id="rId4" Type="http://schemas.openxmlformats.org/officeDocument/2006/relationships/image" Target="../media/image269.wmf"/><Relationship Id="rId9" Type="http://schemas.openxmlformats.org/officeDocument/2006/relationships/image" Target="../media/image274.wmf"/><Relationship Id="rId14" Type="http://schemas.openxmlformats.org/officeDocument/2006/relationships/image" Target="../media/image278.wmf"/><Relationship Id="rId22" Type="http://schemas.openxmlformats.org/officeDocument/2006/relationships/image" Target="../media/image315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wmf"/><Relationship Id="rId13" Type="http://schemas.openxmlformats.org/officeDocument/2006/relationships/image" Target="../media/image278.wmf"/><Relationship Id="rId18" Type="http://schemas.openxmlformats.org/officeDocument/2006/relationships/image" Target="../media/image321.wmf"/><Relationship Id="rId26" Type="http://schemas.openxmlformats.org/officeDocument/2006/relationships/image" Target="../media/image323.wmf"/><Relationship Id="rId3" Type="http://schemas.openxmlformats.org/officeDocument/2006/relationships/image" Target="../media/image269.wmf"/><Relationship Id="rId21" Type="http://schemas.openxmlformats.org/officeDocument/2006/relationships/image" Target="../media/image315.wmf"/><Relationship Id="rId7" Type="http://schemas.openxmlformats.org/officeDocument/2006/relationships/image" Target="../media/image273.emf"/><Relationship Id="rId12" Type="http://schemas.openxmlformats.org/officeDocument/2006/relationships/image" Target="../media/image308.wmf"/><Relationship Id="rId17" Type="http://schemas.openxmlformats.org/officeDocument/2006/relationships/image" Target="../media/image311.wmf"/><Relationship Id="rId25" Type="http://schemas.openxmlformats.org/officeDocument/2006/relationships/image" Target="../media/image322.wmf"/><Relationship Id="rId2" Type="http://schemas.openxmlformats.org/officeDocument/2006/relationships/image" Target="../media/image210.wmf"/><Relationship Id="rId16" Type="http://schemas.openxmlformats.org/officeDocument/2006/relationships/image" Target="../media/image320.wmf"/><Relationship Id="rId20" Type="http://schemas.openxmlformats.org/officeDocument/2006/relationships/image" Target="../media/image314.wmf"/><Relationship Id="rId1" Type="http://schemas.openxmlformats.org/officeDocument/2006/relationships/image" Target="../media/image306.wmf"/><Relationship Id="rId6" Type="http://schemas.openxmlformats.org/officeDocument/2006/relationships/image" Target="../media/image272.wmf"/><Relationship Id="rId11" Type="http://schemas.openxmlformats.org/officeDocument/2006/relationships/image" Target="../media/image276.wmf"/><Relationship Id="rId24" Type="http://schemas.openxmlformats.org/officeDocument/2006/relationships/image" Target="../media/image318.wmf"/><Relationship Id="rId5" Type="http://schemas.openxmlformats.org/officeDocument/2006/relationships/image" Target="../media/image271.wmf"/><Relationship Id="rId15" Type="http://schemas.openxmlformats.org/officeDocument/2006/relationships/image" Target="../media/image309.wmf"/><Relationship Id="rId23" Type="http://schemas.openxmlformats.org/officeDocument/2006/relationships/image" Target="../media/image317.wmf"/><Relationship Id="rId10" Type="http://schemas.openxmlformats.org/officeDocument/2006/relationships/image" Target="../media/image307.wmf"/><Relationship Id="rId19" Type="http://schemas.openxmlformats.org/officeDocument/2006/relationships/image" Target="../media/image313.wmf"/><Relationship Id="rId4" Type="http://schemas.openxmlformats.org/officeDocument/2006/relationships/image" Target="../media/image270.wmf"/><Relationship Id="rId9" Type="http://schemas.openxmlformats.org/officeDocument/2006/relationships/image" Target="../media/image275.wmf"/><Relationship Id="rId14" Type="http://schemas.openxmlformats.org/officeDocument/2006/relationships/image" Target="../media/image279.wmf"/><Relationship Id="rId22" Type="http://schemas.openxmlformats.org/officeDocument/2006/relationships/image" Target="../media/image316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5.wmf"/><Relationship Id="rId1" Type="http://schemas.openxmlformats.org/officeDocument/2006/relationships/image" Target="../media/image324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wmf"/><Relationship Id="rId13" Type="http://schemas.openxmlformats.org/officeDocument/2006/relationships/image" Target="../media/image279.wmf"/><Relationship Id="rId18" Type="http://schemas.openxmlformats.org/officeDocument/2006/relationships/image" Target="../media/image327.wmf"/><Relationship Id="rId3" Type="http://schemas.openxmlformats.org/officeDocument/2006/relationships/image" Target="../media/image269.wmf"/><Relationship Id="rId21" Type="http://schemas.openxmlformats.org/officeDocument/2006/relationships/image" Target="../media/image330.wmf"/><Relationship Id="rId7" Type="http://schemas.openxmlformats.org/officeDocument/2006/relationships/image" Target="../media/image273.emf"/><Relationship Id="rId12" Type="http://schemas.openxmlformats.org/officeDocument/2006/relationships/image" Target="../media/image278.wmf"/><Relationship Id="rId17" Type="http://schemas.openxmlformats.org/officeDocument/2006/relationships/image" Target="../media/image112.wmf"/><Relationship Id="rId2" Type="http://schemas.openxmlformats.org/officeDocument/2006/relationships/image" Target="../media/image210.wmf"/><Relationship Id="rId16" Type="http://schemas.openxmlformats.org/officeDocument/2006/relationships/image" Target="../media/image326.wmf"/><Relationship Id="rId20" Type="http://schemas.openxmlformats.org/officeDocument/2006/relationships/image" Target="../media/image329.wmf"/><Relationship Id="rId1" Type="http://schemas.openxmlformats.org/officeDocument/2006/relationships/image" Target="../media/image268.wmf"/><Relationship Id="rId6" Type="http://schemas.openxmlformats.org/officeDocument/2006/relationships/image" Target="../media/image272.wmf"/><Relationship Id="rId11" Type="http://schemas.openxmlformats.org/officeDocument/2006/relationships/image" Target="../media/image277.wmf"/><Relationship Id="rId24" Type="http://schemas.openxmlformats.org/officeDocument/2006/relationships/image" Target="../media/image333.wmf"/><Relationship Id="rId5" Type="http://schemas.openxmlformats.org/officeDocument/2006/relationships/image" Target="../media/image271.wmf"/><Relationship Id="rId15" Type="http://schemas.openxmlformats.org/officeDocument/2006/relationships/image" Target="../media/image105.wmf"/><Relationship Id="rId23" Type="http://schemas.openxmlformats.org/officeDocument/2006/relationships/image" Target="../media/image332.wmf"/><Relationship Id="rId10" Type="http://schemas.openxmlformats.org/officeDocument/2006/relationships/image" Target="../media/image276.wmf"/><Relationship Id="rId19" Type="http://schemas.openxmlformats.org/officeDocument/2006/relationships/image" Target="../media/image328.wmf"/><Relationship Id="rId4" Type="http://schemas.openxmlformats.org/officeDocument/2006/relationships/image" Target="../media/image270.wmf"/><Relationship Id="rId9" Type="http://schemas.openxmlformats.org/officeDocument/2006/relationships/image" Target="../media/image275.wmf"/><Relationship Id="rId14" Type="http://schemas.openxmlformats.org/officeDocument/2006/relationships/image" Target="../media/image283.emf"/><Relationship Id="rId22" Type="http://schemas.openxmlformats.org/officeDocument/2006/relationships/image" Target="../media/image331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wmf"/><Relationship Id="rId13" Type="http://schemas.openxmlformats.org/officeDocument/2006/relationships/image" Target="../media/image276.wmf"/><Relationship Id="rId18" Type="http://schemas.openxmlformats.org/officeDocument/2006/relationships/image" Target="../media/image337.wmf"/><Relationship Id="rId3" Type="http://schemas.openxmlformats.org/officeDocument/2006/relationships/image" Target="../media/image336.wmf"/><Relationship Id="rId21" Type="http://schemas.openxmlformats.org/officeDocument/2006/relationships/image" Target="../media/image338.wmf"/><Relationship Id="rId7" Type="http://schemas.openxmlformats.org/officeDocument/2006/relationships/image" Target="../media/image270.wmf"/><Relationship Id="rId12" Type="http://schemas.openxmlformats.org/officeDocument/2006/relationships/image" Target="../media/image275.wmf"/><Relationship Id="rId17" Type="http://schemas.openxmlformats.org/officeDocument/2006/relationships/image" Target="../media/image283.emf"/><Relationship Id="rId2" Type="http://schemas.openxmlformats.org/officeDocument/2006/relationships/image" Target="../media/image335.wmf"/><Relationship Id="rId16" Type="http://schemas.openxmlformats.org/officeDocument/2006/relationships/image" Target="../media/image279.wmf"/><Relationship Id="rId20" Type="http://schemas.openxmlformats.org/officeDocument/2006/relationships/image" Target="../media/image106.wmf"/><Relationship Id="rId1" Type="http://schemas.openxmlformats.org/officeDocument/2006/relationships/image" Target="../media/image334.wmf"/><Relationship Id="rId6" Type="http://schemas.openxmlformats.org/officeDocument/2006/relationships/image" Target="../media/image269.wmf"/><Relationship Id="rId11" Type="http://schemas.openxmlformats.org/officeDocument/2006/relationships/image" Target="../media/image274.wmf"/><Relationship Id="rId5" Type="http://schemas.openxmlformats.org/officeDocument/2006/relationships/image" Target="../media/image210.wmf"/><Relationship Id="rId15" Type="http://schemas.openxmlformats.org/officeDocument/2006/relationships/image" Target="../media/image278.wmf"/><Relationship Id="rId23" Type="http://schemas.openxmlformats.org/officeDocument/2006/relationships/image" Target="../media/image340.wmf"/><Relationship Id="rId10" Type="http://schemas.openxmlformats.org/officeDocument/2006/relationships/image" Target="../media/image273.emf"/><Relationship Id="rId19" Type="http://schemas.openxmlformats.org/officeDocument/2006/relationships/image" Target="../media/image105.wmf"/><Relationship Id="rId4" Type="http://schemas.openxmlformats.org/officeDocument/2006/relationships/image" Target="../media/image268.wmf"/><Relationship Id="rId9" Type="http://schemas.openxmlformats.org/officeDocument/2006/relationships/image" Target="../media/image272.wmf"/><Relationship Id="rId14" Type="http://schemas.openxmlformats.org/officeDocument/2006/relationships/image" Target="../media/image277.wmf"/><Relationship Id="rId22" Type="http://schemas.openxmlformats.org/officeDocument/2006/relationships/image" Target="../media/image339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wmf"/><Relationship Id="rId13" Type="http://schemas.openxmlformats.org/officeDocument/2006/relationships/image" Target="../media/image351.wmf"/><Relationship Id="rId3" Type="http://schemas.openxmlformats.org/officeDocument/2006/relationships/image" Target="../media/image341.wmf"/><Relationship Id="rId7" Type="http://schemas.openxmlformats.org/officeDocument/2006/relationships/image" Target="../media/image345.wmf"/><Relationship Id="rId12" Type="http://schemas.openxmlformats.org/officeDocument/2006/relationships/image" Target="../media/image350.wmf"/><Relationship Id="rId2" Type="http://schemas.openxmlformats.org/officeDocument/2006/relationships/image" Target="../media/image35.wmf"/><Relationship Id="rId16" Type="http://schemas.openxmlformats.org/officeDocument/2006/relationships/image" Target="../media/image354.wmf"/><Relationship Id="rId1" Type="http://schemas.openxmlformats.org/officeDocument/2006/relationships/image" Target="../media/image33.wmf"/><Relationship Id="rId6" Type="http://schemas.openxmlformats.org/officeDocument/2006/relationships/image" Target="../media/image344.wmf"/><Relationship Id="rId11" Type="http://schemas.openxmlformats.org/officeDocument/2006/relationships/image" Target="../media/image349.wmf"/><Relationship Id="rId5" Type="http://schemas.openxmlformats.org/officeDocument/2006/relationships/image" Target="../media/image343.wmf"/><Relationship Id="rId15" Type="http://schemas.openxmlformats.org/officeDocument/2006/relationships/image" Target="../media/image353.wmf"/><Relationship Id="rId10" Type="http://schemas.openxmlformats.org/officeDocument/2006/relationships/image" Target="../media/image348.wmf"/><Relationship Id="rId4" Type="http://schemas.openxmlformats.org/officeDocument/2006/relationships/image" Target="../media/image342.wmf"/><Relationship Id="rId9" Type="http://schemas.openxmlformats.org/officeDocument/2006/relationships/image" Target="../media/image347.wmf"/><Relationship Id="rId14" Type="http://schemas.openxmlformats.org/officeDocument/2006/relationships/image" Target="../media/image352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6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7.w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9.wmf"/><Relationship Id="rId1" Type="http://schemas.openxmlformats.org/officeDocument/2006/relationships/image" Target="../media/image358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3.wmf"/><Relationship Id="rId2" Type="http://schemas.openxmlformats.org/officeDocument/2006/relationships/image" Target="../media/image362.wmf"/><Relationship Id="rId1" Type="http://schemas.openxmlformats.org/officeDocument/2006/relationships/image" Target="../media/image361.wmf"/><Relationship Id="rId5" Type="http://schemas.openxmlformats.org/officeDocument/2006/relationships/image" Target="../media/image365.wmf"/><Relationship Id="rId4" Type="http://schemas.openxmlformats.org/officeDocument/2006/relationships/image" Target="../media/image364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wmf"/><Relationship Id="rId2" Type="http://schemas.openxmlformats.org/officeDocument/2006/relationships/image" Target="../media/image367.wmf"/><Relationship Id="rId1" Type="http://schemas.openxmlformats.org/officeDocument/2006/relationships/image" Target="../media/image366.wmf"/><Relationship Id="rId5" Type="http://schemas.openxmlformats.org/officeDocument/2006/relationships/image" Target="../media/image369.wmf"/><Relationship Id="rId4" Type="http://schemas.openxmlformats.org/officeDocument/2006/relationships/image" Target="../media/image364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wmf"/><Relationship Id="rId13" Type="http://schemas.openxmlformats.org/officeDocument/2006/relationships/image" Target="../media/image376.wmf"/><Relationship Id="rId18" Type="http://schemas.openxmlformats.org/officeDocument/2006/relationships/image" Target="../media/image381.wmf"/><Relationship Id="rId3" Type="http://schemas.openxmlformats.org/officeDocument/2006/relationships/image" Target="../media/image142.wmf"/><Relationship Id="rId21" Type="http://schemas.openxmlformats.org/officeDocument/2006/relationships/image" Target="../media/image384.wmf"/><Relationship Id="rId7" Type="http://schemas.openxmlformats.org/officeDocument/2006/relationships/image" Target="../media/image160.wmf"/><Relationship Id="rId12" Type="http://schemas.openxmlformats.org/officeDocument/2006/relationships/image" Target="../media/image375.wmf"/><Relationship Id="rId17" Type="http://schemas.openxmlformats.org/officeDocument/2006/relationships/image" Target="../media/image380.wmf"/><Relationship Id="rId2" Type="http://schemas.openxmlformats.org/officeDocument/2006/relationships/image" Target="../media/image141.wmf"/><Relationship Id="rId16" Type="http://schemas.openxmlformats.org/officeDocument/2006/relationships/image" Target="../media/image379.wmf"/><Relationship Id="rId20" Type="http://schemas.openxmlformats.org/officeDocument/2006/relationships/image" Target="../media/image383.wmf"/><Relationship Id="rId1" Type="http://schemas.openxmlformats.org/officeDocument/2006/relationships/image" Target="../media/image370.wmf"/><Relationship Id="rId6" Type="http://schemas.openxmlformats.org/officeDocument/2006/relationships/image" Target="../media/image159.wmf"/><Relationship Id="rId11" Type="http://schemas.openxmlformats.org/officeDocument/2006/relationships/image" Target="../media/image374.wmf"/><Relationship Id="rId5" Type="http://schemas.openxmlformats.org/officeDocument/2006/relationships/image" Target="../media/image139.wmf"/><Relationship Id="rId15" Type="http://schemas.openxmlformats.org/officeDocument/2006/relationships/image" Target="../media/image378.wmf"/><Relationship Id="rId10" Type="http://schemas.openxmlformats.org/officeDocument/2006/relationships/image" Target="../media/image373.wmf"/><Relationship Id="rId19" Type="http://schemas.openxmlformats.org/officeDocument/2006/relationships/image" Target="../media/image382.wmf"/><Relationship Id="rId4" Type="http://schemas.openxmlformats.org/officeDocument/2006/relationships/image" Target="../media/image143.wmf"/><Relationship Id="rId9" Type="http://schemas.openxmlformats.org/officeDocument/2006/relationships/image" Target="../media/image372.wmf"/><Relationship Id="rId14" Type="http://schemas.openxmlformats.org/officeDocument/2006/relationships/image" Target="../media/image377.wmf"/></Relationships>
</file>

<file path=ppt/drawings/_rels/vmlDrawing6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wmf"/><Relationship Id="rId13" Type="http://schemas.openxmlformats.org/officeDocument/2006/relationships/image" Target="../media/image376.wmf"/><Relationship Id="rId18" Type="http://schemas.openxmlformats.org/officeDocument/2006/relationships/image" Target="../media/image387.wmf"/><Relationship Id="rId26" Type="http://schemas.openxmlformats.org/officeDocument/2006/relationships/image" Target="../media/image393.wmf"/><Relationship Id="rId3" Type="http://schemas.openxmlformats.org/officeDocument/2006/relationships/image" Target="../media/image142.wmf"/><Relationship Id="rId21" Type="http://schemas.openxmlformats.org/officeDocument/2006/relationships/image" Target="../media/image388.wmf"/><Relationship Id="rId7" Type="http://schemas.openxmlformats.org/officeDocument/2006/relationships/image" Target="../media/image160.wmf"/><Relationship Id="rId12" Type="http://schemas.openxmlformats.org/officeDocument/2006/relationships/image" Target="../media/image375.wmf"/><Relationship Id="rId17" Type="http://schemas.openxmlformats.org/officeDocument/2006/relationships/image" Target="../media/image386.wmf"/><Relationship Id="rId25" Type="http://schemas.openxmlformats.org/officeDocument/2006/relationships/image" Target="../media/image392.wmf"/><Relationship Id="rId2" Type="http://schemas.openxmlformats.org/officeDocument/2006/relationships/image" Target="../media/image141.wmf"/><Relationship Id="rId16" Type="http://schemas.openxmlformats.org/officeDocument/2006/relationships/image" Target="../media/image385.wmf"/><Relationship Id="rId20" Type="http://schemas.openxmlformats.org/officeDocument/2006/relationships/image" Target="../media/image383.wmf"/><Relationship Id="rId1" Type="http://schemas.openxmlformats.org/officeDocument/2006/relationships/image" Target="../media/image370.wmf"/><Relationship Id="rId6" Type="http://schemas.openxmlformats.org/officeDocument/2006/relationships/image" Target="../media/image159.wmf"/><Relationship Id="rId11" Type="http://schemas.openxmlformats.org/officeDocument/2006/relationships/image" Target="../media/image374.wmf"/><Relationship Id="rId24" Type="http://schemas.openxmlformats.org/officeDocument/2006/relationships/image" Target="../media/image391.emf"/><Relationship Id="rId5" Type="http://schemas.openxmlformats.org/officeDocument/2006/relationships/image" Target="../media/image139.wmf"/><Relationship Id="rId15" Type="http://schemas.openxmlformats.org/officeDocument/2006/relationships/image" Target="../media/image378.wmf"/><Relationship Id="rId23" Type="http://schemas.openxmlformats.org/officeDocument/2006/relationships/image" Target="../media/image390.wmf"/><Relationship Id="rId10" Type="http://schemas.openxmlformats.org/officeDocument/2006/relationships/image" Target="../media/image373.wmf"/><Relationship Id="rId19" Type="http://schemas.openxmlformats.org/officeDocument/2006/relationships/image" Target="../media/image382.wmf"/><Relationship Id="rId4" Type="http://schemas.openxmlformats.org/officeDocument/2006/relationships/image" Target="../media/image143.wmf"/><Relationship Id="rId9" Type="http://schemas.openxmlformats.org/officeDocument/2006/relationships/image" Target="../media/image372.wmf"/><Relationship Id="rId14" Type="http://schemas.openxmlformats.org/officeDocument/2006/relationships/image" Target="../media/image377.wmf"/><Relationship Id="rId22" Type="http://schemas.openxmlformats.org/officeDocument/2006/relationships/image" Target="../media/image389.wmf"/><Relationship Id="rId27" Type="http://schemas.openxmlformats.org/officeDocument/2006/relationships/image" Target="../media/image394.wmf"/></Relationships>
</file>

<file path=ppt/drawings/_rels/vmlDrawing6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wmf"/><Relationship Id="rId13" Type="http://schemas.openxmlformats.org/officeDocument/2006/relationships/image" Target="../media/image403.emf"/><Relationship Id="rId3" Type="http://schemas.openxmlformats.org/officeDocument/2006/relationships/image" Target="../media/image397.wmf"/><Relationship Id="rId7" Type="http://schemas.openxmlformats.org/officeDocument/2006/relationships/image" Target="../media/image378.wmf"/><Relationship Id="rId12" Type="http://schemas.openxmlformats.org/officeDocument/2006/relationships/image" Target="../media/image402.wmf"/><Relationship Id="rId2" Type="http://schemas.openxmlformats.org/officeDocument/2006/relationships/image" Target="../media/image396.wmf"/><Relationship Id="rId1" Type="http://schemas.openxmlformats.org/officeDocument/2006/relationships/image" Target="../media/image395.emf"/><Relationship Id="rId6" Type="http://schemas.openxmlformats.org/officeDocument/2006/relationships/image" Target="../media/image159.wmf"/><Relationship Id="rId11" Type="http://schemas.openxmlformats.org/officeDocument/2006/relationships/image" Target="../media/image401.wmf"/><Relationship Id="rId5" Type="http://schemas.openxmlformats.org/officeDocument/2006/relationships/image" Target="../media/image399.emf"/><Relationship Id="rId10" Type="http://schemas.openxmlformats.org/officeDocument/2006/relationships/image" Target="../media/image400.wmf"/><Relationship Id="rId4" Type="http://schemas.openxmlformats.org/officeDocument/2006/relationships/image" Target="../media/image398.wmf"/><Relationship Id="rId9" Type="http://schemas.openxmlformats.org/officeDocument/2006/relationships/image" Target="../media/image143.wmf"/></Relationships>
</file>

<file path=ppt/drawings/_rels/vmlDrawing6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7.wmf"/><Relationship Id="rId13" Type="http://schemas.openxmlformats.org/officeDocument/2006/relationships/image" Target="../media/image412.wmf"/><Relationship Id="rId3" Type="http://schemas.openxmlformats.org/officeDocument/2006/relationships/image" Target="../media/image159.wmf"/><Relationship Id="rId7" Type="http://schemas.openxmlformats.org/officeDocument/2006/relationships/image" Target="../media/image401.wmf"/><Relationship Id="rId12" Type="http://schemas.openxmlformats.org/officeDocument/2006/relationships/image" Target="../media/image411.wmf"/><Relationship Id="rId2" Type="http://schemas.openxmlformats.org/officeDocument/2006/relationships/image" Target="../media/image405.wmf"/><Relationship Id="rId1" Type="http://schemas.openxmlformats.org/officeDocument/2006/relationships/image" Target="../media/image404.wmf"/><Relationship Id="rId6" Type="http://schemas.openxmlformats.org/officeDocument/2006/relationships/image" Target="../media/image400.wmf"/><Relationship Id="rId11" Type="http://schemas.openxmlformats.org/officeDocument/2006/relationships/image" Target="../media/image410.wmf"/><Relationship Id="rId5" Type="http://schemas.openxmlformats.org/officeDocument/2006/relationships/image" Target="../media/image143.wmf"/><Relationship Id="rId10" Type="http://schemas.openxmlformats.org/officeDocument/2006/relationships/image" Target="../media/image409.wmf"/><Relationship Id="rId4" Type="http://schemas.openxmlformats.org/officeDocument/2006/relationships/image" Target="../media/image406.wmf"/><Relationship Id="rId9" Type="http://schemas.openxmlformats.org/officeDocument/2006/relationships/image" Target="../media/image408.wmf"/><Relationship Id="rId14" Type="http://schemas.openxmlformats.org/officeDocument/2006/relationships/image" Target="../media/image413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6.wmf"/><Relationship Id="rId7" Type="http://schemas.openxmlformats.org/officeDocument/2006/relationships/image" Target="../media/image42.wmf"/><Relationship Id="rId2" Type="http://schemas.openxmlformats.org/officeDocument/2006/relationships/image" Target="../media/image35.wmf"/><Relationship Id="rId1" Type="http://schemas.openxmlformats.org/officeDocument/2006/relationships/image" Target="../media/image33.wmf"/><Relationship Id="rId6" Type="http://schemas.openxmlformats.org/officeDocument/2006/relationships/image" Target="../media/image49.wmf"/><Relationship Id="rId11" Type="http://schemas.openxmlformats.org/officeDocument/2006/relationships/image" Target="../media/image52.wmf"/><Relationship Id="rId5" Type="http://schemas.openxmlformats.org/officeDocument/2006/relationships/image" Target="../media/image48.wmf"/><Relationship Id="rId10" Type="http://schemas.openxmlformats.org/officeDocument/2006/relationships/image" Target="../media/image51.wmf"/><Relationship Id="rId4" Type="http://schemas.openxmlformats.org/officeDocument/2006/relationships/image" Target="../media/image47.wmf"/><Relationship Id="rId9" Type="http://schemas.openxmlformats.org/officeDocument/2006/relationships/image" Target="../media/image50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5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6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7.wmf"/></Relationships>
</file>

<file path=ppt/drawings/_rels/vmlDrawing7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wmf"/><Relationship Id="rId3" Type="http://schemas.openxmlformats.org/officeDocument/2006/relationships/image" Target="../media/image421.wmf"/><Relationship Id="rId7" Type="http://schemas.openxmlformats.org/officeDocument/2006/relationships/image" Target="../media/image425.wmf"/><Relationship Id="rId12" Type="http://schemas.openxmlformats.org/officeDocument/2006/relationships/image" Target="../media/image430.wmf"/><Relationship Id="rId2" Type="http://schemas.openxmlformats.org/officeDocument/2006/relationships/image" Target="../media/image420.wmf"/><Relationship Id="rId1" Type="http://schemas.openxmlformats.org/officeDocument/2006/relationships/image" Target="../media/image419.wmf"/><Relationship Id="rId6" Type="http://schemas.openxmlformats.org/officeDocument/2006/relationships/image" Target="../media/image424.wmf"/><Relationship Id="rId11" Type="http://schemas.openxmlformats.org/officeDocument/2006/relationships/image" Target="../media/image429.wmf"/><Relationship Id="rId5" Type="http://schemas.openxmlformats.org/officeDocument/2006/relationships/image" Target="../media/image423.wmf"/><Relationship Id="rId10" Type="http://schemas.openxmlformats.org/officeDocument/2006/relationships/image" Target="../media/image428.wmf"/><Relationship Id="rId4" Type="http://schemas.openxmlformats.org/officeDocument/2006/relationships/image" Target="../media/image422.wmf"/><Relationship Id="rId9" Type="http://schemas.openxmlformats.org/officeDocument/2006/relationships/image" Target="../media/image427.wmf"/></Relationships>
</file>

<file path=ppt/drawings/_rels/vmlDrawing7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wmf"/><Relationship Id="rId13" Type="http://schemas.openxmlformats.org/officeDocument/2006/relationships/image" Target="../media/image440.wmf"/><Relationship Id="rId18" Type="http://schemas.openxmlformats.org/officeDocument/2006/relationships/image" Target="../media/image445.wmf"/><Relationship Id="rId3" Type="http://schemas.openxmlformats.org/officeDocument/2006/relationships/image" Target="../media/image421.wmf"/><Relationship Id="rId21" Type="http://schemas.openxmlformats.org/officeDocument/2006/relationships/image" Target="../media/image448.wmf"/><Relationship Id="rId7" Type="http://schemas.openxmlformats.org/officeDocument/2006/relationships/image" Target="../media/image434.wmf"/><Relationship Id="rId12" Type="http://schemas.openxmlformats.org/officeDocument/2006/relationships/image" Target="../media/image439.wmf"/><Relationship Id="rId17" Type="http://schemas.openxmlformats.org/officeDocument/2006/relationships/image" Target="../media/image444.wmf"/><Relationship Id="rId2" Type="http://schemas.openxmlformats.org/officeDocument/2006/relationships/image" Target="../media/image420.wmf"/><Relationship Id="rId16" Type="http://schemas.openxmlformats.org/officeDocument/2006/relationships/image" Target="../media/image443.wmf"/><Relationship Id="rId20" Type="http://schemas.openxmlformats.org/officeDocument/2006/relationships/image" Target="../media/image447.wmf"/><Relationship Id="rId1" Type="http://schemas.openxmlformats.org/officeDocument/2006/relationships/image" Target="../media/image419.wmf"/><Relationship Id="rId6" Type="http://schemas.openxmlformats.org/officeDocument/2006/relationships/image" Target="../media/image433.wmf"/><Relationship Id="rId11" Type="http://schemas.openxmlformats.org/officeDocument/2006/relationships/image" Target="../media/image438.wmf"/><Relationship Id="rId5" Type="http://schemas.openxmlformats.org/officeDocument/2006/relationships/image" Target="../media/image432.wmf"/><Relationship Id="rId15" Type="http://schemas.openxmlformats.org/officeDocument/2006/relationships/image" Target="../media/image442.wmf"/><Relationship Id="rId10" Type="http://schemas.openxmlformats.org/officeDocument/2006/relationships/image" Target="../media/image437.wmf"/><Relationship Id="rId19" Type="http://schemas.openxmlformats.org/officeDocument/2006/relationships/image" Target="../media/image446.wmf"/><Relationship Id="rId4" Type="http://schemas.openxmlformats.org/officeDocument/2006/relationships/image" Target="../media/image431.wmf"/><Relationship Id="rId9" Type="http://schemas.openxmlformats.org/officeDocument/2006/relationships/image" Target="../media/image436.wmf"/><Relationship Id="rId14" Type="http://schemas.openxmlformats.org/officeDocument/2006/relationships/image" Target="../media/image441.wmf"/></Relationships>
</file>

<file path=ppt/drawings/_rels/vmlDrawing7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9.wmf"/><Relationship Id="rId13" Type="http://schemas.openxmlformats.org/officeDocument/2006/relationships/image" Target="../media/image454.wmf"/><Relationship Id="rId3" Type="http://schemas.openxmlformats.org/officeDocument/2006/relationships/image" Target="../media/image434.wmf"/><Relationship Id="rId7" Type="http://schemas.openxmlformats.org/officeDocument/2006/relationships/image" Target="../media/image442.wmf"/><Relationship Id="rId12" Type="http://schemas.openxmlformats.org/officeDocument/2006/relationships/image" Target="../media/image453.wmf"/><Relationship Id="rId2" Type="http://schemas.openxmlformats.org/officeDocument/2006/relationships/image" Target="../media/image433.wmf"/><Relationship Id="rId1" Type="http://schemas.openxmlformats.org/officeDocument/2006/relationships/image" Target="../media/image419.wmf"/><Relationship Id="rId6" Type="http://schemas.openxmlformats.org/officeDocument/2006/relationships/image" Target="../media/image441.wmf"/><Relationship Id="rId11" Type="http://schemas.openxmlformats.org/officeDocument/2006/relationships/image" Target="../media/image452.wmf"/><Relationship Id="rId5" Type="http://schemas.openxmlformats.org/officeDocument/2006/relationships/image" Target="../media/image440.wmf"/><Relationship Id="rId10" Type="http://schemas.openxmlformats.org/officeDocument/2006/relationships/image" Target="../media/image451.wmf"/><Relationship Id="rId4" Type="http://schemas.openxmlformats.org/officeDocument/2006/relationships/image" Target="../media/image435.wmf"/><Relationship Id="rId9" Type="http://schemas.openxmlformats.org/officeDocument/2006/relationships/image" Target="../media/image450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5.wmf"/></Relationships>
</file>

<file path=ppt/drawings/_rels/vmlDrawing7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wmf"/><Relationship Id="rId3" Type="http://schemas.openxmlformats.org/officeDocument/2006/relationships/image" Target="../media/image435.wmf"/><Relationship Id="rId7" Type="http://schemas.openxmlformats.org/officeDocument/2006/relationships/image" Target="../media/image442.wmf"/><Relationship Id="rId2" Type="http://schemas.openxmlformats.org/officeDocument/2006/relationships/image" Target="../media/image434.wmf"/><Relationship Id="rId1" Type="http://schemas.openxmlformats.org/officeDocument/2006/relationships/image" Target="../media/image433.wmf"/><Relationship Id="rId6" Type="http://schemas.openxmlformats.org/officeDocument/2006/relationships/image" Target="../media/image419.wmf"/><Relationship Id="rId5" Type="http://schemas.openxmlformats.org/officeDocument/2006/relationships/image" Target="../media/image456.wmf"/><Relationship Id="rId10" Type="http://schemas.openxmlformats.org/officeDocument/2006/relationships/image" Target="../media/image459.wmf"/><Relationship Id="rId4" Type="http://schemas.openxmlformats.org/officeDocument/2006/relationships/image" Target="../media/image440.wmf"/><Relationship Id="rId9" Type="http://schemas.openxmlformats.org/officeDocument/2006/relationships/image" Target="../media/image458.wmf"/></Relationships>
</file>

<file path=ppt/drawings/_rels/vmlDrawing7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wmf"/><Relationship Id="rId3" Type="http://schemas.openxmlformats.org/officeDocument/2006/relationships/image" Target="../media/image435.wmf"/><Relationship Id="rId7" Type="http://schemas.openxmlformats.org/officeDocument/2006/relationships/image" Target="../media/image442.wmf"/><Relationship Id="rId2" Type="http://schemas.openxmlformats.org/officeDocument/2006/relationships/image" Target="../media/image434.wmf"/><Relationship Id="rId1" Type="http://schemas.openxmlformats.org/officeDocument/2006/relationships/image" Target="../media/image433.wmf"/><Relationship Id="rId6" Type="http://schemas.openxmlformats.org/officeDocument/2006/relationships/image" Target="../media/image419.wmf"/><Relationship Id="rId11" Type="http://schemas.openxmlformats.org/officeDocument/2006/relationships/image" Target="../media/image462.wmf"/><Relationship Id="rId5" Type="http://schemas.openxmlformats.org/officeDocument/2006/relationships/image" Target="../media/image456.wmf"/><Relationship Id="rId10" Type="http://schemas.openxmlformats.org/officeDocument/2006/relationships/image" Target="../media/image461.wmf"/><Relationship Id="rId4" Type="http://schemas.openxmlformats.org/officeDocument/2006/relationships/image" Target="../media/image440.wmf"/><Relationship Id="rId9" Type="http://schemas.openxmlformats.org/officeDocument/2006/relationships/image" Target="../media/image460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8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wmf"/><Relationship Id="rId3" Type="http://schemas.openxmlformats.org/officeDocument/2006/relationships/image" Target="../media/image435.wmf"/><Relationship Id="rId7" Type="http://schemas.openxmlformats.org/officeDocument/2006/relationships/image" Target="../media/image442.wmf"/><Relationship Id="rId2" Type="http://schemas.openxmlformats.org/officeDocument/2006/relationships/image" Target="../media/image434.wmf"/><Relationship Id="rId1" Type="http://schemas.openxmlformats.org/officeDocument/2006/relationships/image" Target="../media/image464.wmf"/><Relationship Id="rId6" Type="http://schemas.openxmlformats.org/officeDocument/2006/relationships/image" Target="../media/image419.wmf"/><Relationship Id="rId5" Type="http://schemas.openxmlformats.org/officeDocument/2006/relationships/image" Target="../media/image456.wmf"/><Relationship Id="rId4" Type="http://schemas.openxmlformats.org/officeDocument/2006/relationships/image" Target="../media/image440.wmf"/><Relationship Id="rId9" Type="http://schemas.openxmlformats.org/officeDocument/2006/relationships/image" Target="../media/image465.wmf"/></Relationships>
</file>

<file path=ppt/drawings/_rels/vmlDrawing8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wmf"/><Relationship Id="rId3" Type="http://schemas.openxmlformats.org/officeDocument/2006/relationships/image" Target="../media/image435.wmf"/><Relationship Id="rId7" Type="http://schemas.openxmlformats.org/officeDocument/2006/relationships/image" Target="../media/image442.wmf"/><Relationship Id="rId2" Type="http://schemas.openxmlformats.org/officeDocument/2006/relationships/image" Target="../media/image434.wmf"/><Relationship Id="rId1" Type="http://schemas.openxmlformats.org/officeDocument/2006/relationships/image" Target="../media/image466.wmf"/><Relationship Id="rId6" Type="http://schemas.openxmlformats.org/officeDocument/2006/relationships/image" Target="../media/image419.wmf"/><Relationship Id="rId5" Type="http://schemas.openxmlformats.org/officeDocument/2006/relationships/image" Target="../media/image456.wmf"/><Relationship Id="rId4" Type="http://schemas.openxmlformats.org/officeDocument/2006/relationships/image" Target="../media/image440.wmf"/><Relationship Id="rId9" Type="http://schemas.openxmlformats.org/officeDocument/2006/relationships/image" Target="../media/image465.wmf"/></Relationships>
</file>

<file path=ppt/drawings/_rels/vmlDrawing8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5.wmf"/><Relationship Id="rId3" Type="http://schemas.openxmlformats.org/officeDocument/2006/relationships/image" Target="../media/image440.wmf"/><Relationship Id="rId7" Type="http://schemas.openxmlformats.org/officeDocument/2006/relationships/image" Target="../media/image457.wmf"/><Relationship Id="rId2" Type="http://schemas.openxmlformats.org/officeDocument/2006/relationships/image" Target="../media/image435.wmf"/><Relationship Id="rId1" Type="http://schemas.openxmlformats.org/officeDocument/2006/relationships/image" Target="../media/image434.wmf"/><Relationship Id="rId6" Type="http://schemas.openxmlformats.org/officeDocument/2006/relationships/image" Target="../media/image442.wmf"/><Relationship Id="rId5" Type="http://schemas.openxmlformats.org/officeDocument/2006/relationships/image" Target="../media/image419.wmf"/><Relationship Id="rId4" Type="http://schemas.openxmlformats.org/officeDocument/2006/relationships/image" Target="../media/image456.wmf"/><Relationship Id="rId9" Type="http://schemas.openxmlformats.org/officeDocument/2006/relationships/image" Target="../media/image46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EA39E-808D-4063-B9E6-B067F978CAFD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063A5-573C-47AC-895B-8C82EFEA4F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8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063A5-573C-47AC-895B-8C82EFEA4F7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27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063A5-573C-47AC-895B-8C82EFEA4F77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22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063A5-573C-47AC-895B-8C82EFEA4F77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62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83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15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78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83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64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45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95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49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18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21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0F08-1201-4368-9934-58F7D3F577E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87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0F08-1201-4368-9934-58F7D3F577EA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31C53-78D3-4085-B3EC-5C4965DB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44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6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6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72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4.wmf"/><Relationship Id="rId11" Type="http://schemas.openxmlformats.org/officeDocument/2006/relationships/image" Target="../media/image66.wmf"/><Relationship Id="rId5" Type="http://schemas.openxmlformats.org/officeDocument/2006/relationships/oleObject" Target="../embeddings/oleObject65.bin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70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7.bin"/><Relationship Id="rId14" Type="http://schemas.openxmlformats.org/officeDocument/2006/relationships/oleObject" Target="../embeddings/oleObject7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84.bin"/><Relationship Id="rId3" Type="http://schemas.openxmlformats.org/officeDocument/2006/relationships/image" Target="../media/image75.png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3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83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8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88.wmf"/><Relationship Id="rId3" Type="http://schemas.openxmlformats.org/officeDocument/2006/relationships/image" Target="../media/image91.png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9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5.wmf"/><Relationship Id="rId18" Type="http://schemas.openxmlformats.org/officeDocument/2006/relationships/oleObject" Target="../embeddings/oleObject99.bin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8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2.wmf"/><Relationship Id="rId11" Type="http://schemas.openxmlformats.org/officeDocument/2006/relationships/image" Target="../media/image99.jpeg"/><Relationship Id="rId5" Type="http://schemas.openxmlformats.org/officeDocument/2006/relationships/oleObject" Target="../embeddings/oleObject93.bin"/><Relationship Id="rId15" Type="http://schemas.openxmlformats.org/officeDocument/2006/relationships/image" Target="../media/image96.wmf"/><Relationship Id="rId10" Type="http://schemas.openxmlformats.org/officeDocument/2006/relationships/image" Target="../media/image94.wmf"/><Relationship Id="rId19" Type="http://schemas.openxmlformats.org/officeDocument/2006/relationships/image" Target="../media/image98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95.bin"/><Relationship Id="rId14" Type="http://schemas.openxmlformats.org/officeDocument/2006/relationships/oleObject" Target="../embeddings/oleObject9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00.w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109.bin"/><Relationship Id="rId26" Type="http://schemas.openxmlformats.org/officeDocument/2006/relationships/image" Target="../media/image112.wmf"/><Relationship Id="rId39" Type="http://schemas.openxmlformats.org/officeDocument/2006/relationships/oleObject" Target="../embeddings/oleObject120.bin"/><Relationship Id="rId21" Type="http://schemas.openxmlformats.org/officeDocument/2006/relationships/image" Target="../media/image110.wmf"/><Relationship Id="rId34" Type="http://schemas.openxmlformats.org/officeDocument/2006/relationships/image" Target="../media/image116.wmf"/><Relationship Id="rId42" Type="http://schemas.openxmlformats.org/officeDocument/2006/relationships/image" Target="../media/image120.wmf"/><Relationship Id="rId47" Type="http://schemas.openxmlformats.org/officeDocument/2006/relationships/oleObject" Target="../embeddings/oleObject124.bin"/><Relationship Id="rId50" Type="http://schemas.openxmlformats.org/officeDocument/2006/relationships/image" Target="../media/image124.wmf"/><Relationship Id="rId55" Type="http://schemas.openxmlformats.org/officeDocument/2006/relationships/oleObject" Target="../embeddings/oleObject128.bin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8.bin"/><Relationship Id="rId29" Type="http://schemas.openxmlformats.org/officeDocument/2006/relationships/oleObject" Target="../embeddings/oleObject115.bin"/><Relationship Id="rId11" Type="http://schemas.openxmlformats.org/officeDocument/2006/relationships/image" Target="../media/image105.wmf"/><Relationship Id="rId24" Type="http://schemas.openxmlformats.org/officeDocument/2006/relationships/image" Target="../media/image111.wmf"/><Relationship Id="rId32" Type="http://schemas.openxmlformats.org/officeDocument/2006/relationships/image" Target="../media/image115.wmf"/><Relationship Id="rId37" Type="http://schemas.openxmlformats.org/officeDocument/2006/relationships/oleObject" Target="../embeddings/oleObject119.bin"/><Relationship Id="rId40" Type="http://schemas.openxmlformats.org/officeDocument/2006/relationships/image" Target="../media/image119.wmf"/><Relationship Id="rId45" Type="http://schemas.openxmlformats.org/officeDocument/2006/relationships/oleObject" Target="../embeddings/oleObject123.bin"/><Relationship Id="rId53" Type="http://schemas.openxmlformats.org/officeDocument/2006/relationships/oleObject" Target="../embeddings/oleObject127.bin"/><Relationship Id="rId58" Type="http://schemas.openxmlformats.org/officeDocument/2006/relationships/image" Target="../media/image128.wmf"/><Relationship Id="rId5" Type="http://schemas.openxmlformats.org/officeDocument/2006/relationships/image" Target="../media/image102.wmf"/><Relationship Id="rId19" Type="http://schemas.openxmlformats.org/officeDocument/2006/relationships/image" Target="../media/image109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107.bin"/><Relationship Id="rId22" Type="http://schemas.openxmlformats.org/officeDocument/2006/relationships/oleObject" Target="../embeddings/oleObject111.bin"/><Relationship Id="rId27" Type="http://schemas.openxmlformats.org/officeDocument/2006/relationships/oleObject" Target="../embeddings/oleObject114.bin"/><Relationship Id="rId30" Type="http://schemas.openxmlformats.org/officeDocument/2006/relationships/image" Target="../media/image114.wmf"/><Relationship Id="rId35" Type="http://schemas.openxmlformats.org/officeDocument/2006/relationships/oleObject" Target="../embeddings/oleObject118.bin"/><Relationship Id="rId43" Type="http://schemas.openxmlformats.org/officeDocument/2006/relationships/oleObject" Target="../embeddings/oleObject122.bin"/><Relationship Id="rId48" Type="http://schemas.openxmlformats.org/officeDocument/2006/relationships/image" Target="../media/image123.wmf"/><Relationship Id="rId56" Type="http://schemas.openxmlformats.org/officeDocument/2006/relationships/image" Target="../media/image127.wmf"/><Relationship Id="rId8" Type="http://schemas.openxmlformats.org/officeDocument/2006/relationships/oleObject" Target="../embeddings/oleObject104.bin"/><Relationship Id="rId51" Type="http://schemas.openxmlformats.org/officeDocument/2006/relationships/oleObject" Target="../embeddings/oleObject126.bin"/><Relationship Id="rId3" Type="http://schemas.openxmlformats.org/officeDocument/2006/relationships/notesSlide" Target="../notesSlides/notesSlide2.xml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108.wmf"/><Relationship Id="rId25" Type="http://schemas.openxmlformats.org/officeDocument/2006/relationships/oleObject" Target="../embeddings/oleObject113.bin"/><Relationship Id="rId33" Type="http://schemas.openxmlformats.org/officeDocument/2006/relationships/oleObject" Target="../embeddings/oleObject117.bin"/><Relationship Id="rId38" Type="http://schemas.openxmlformats.org/officeDocument/2006/relationships/image" Target="../media/image118.wmf"/><Relationship Id="rId46" Type="http://schemas.openxmlformats.org/officeDocument/2006/relationships/image" Target="../media/image122.wmf"/><Relationship Id="rId20" Type="http://schemas.openxmlformats.org/officeDocument/2006/relationships/oleObject" Target="../embeddings/oleObject110.bin"/><Relationship Id="rId41" Type="http://schemas.openxmlformats.org/officeDocument/2006/relationships/oleObject" Target="../embeddings/oleObject121.bin"/><Relationship Id="rId54" Type="http://schemas.openxmlformats.org/officeDocument/2006/relationships/image" Target="../media/image126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3.bin"/><Relationship Id="rId15" Type="http://schemas.openxmlformats.org/officeDocument/2006/relationships/image" Target="../media/image107.wmf"/><Relationship Id="rId23" Type="http://schemas.openxmlformats.org/officeDocument/2006/relationships/oleObject" Target="../embeddings/oleObject112.bin"/><Relationship Id="rId28" Type="http://schemas.openxmlformats.org/officeDocument/2006/relationships/image" Target="../media/image113.emf"/><Relationship Id="rId36" Type="http://schemas.openxmlformats.org/officeDocument/2006/relationships/image" Target="../media/image117.wmf"/><Relationship Id="rId49" Type="http://schemas.openxmlformats.org/officeDocument/2006/relationships/oleObject" Target="../embeddings/oleObject125.bin"/><Relationship Id="rId57" Type="http://schemas.openxmlformats.org/officeDocument/2006/relationships/oleObject" Target="../embeddings/oleObject129.bin"/><Relationship Id="rId10" Type="http://schemas.openxmlformats.org/officeDocument/2006/relationships/oleObject" Target="../embeddings/oleObject105.bin"/><Relationship Id="rId31" Type="http://schemas.openxmlformats.org/officeDocument/2006/relationships/oleObject" Target="../embeddings/oleObject116.bin"/><Relationship Id="rId44" Type="http://schemas.openxmlformats.org/officeDocument/2006/relationships/image" Target="../media/image121.wmf"/><Relationship Id="rId52" Type="http://schemas.openxmlformats.org/officeDocument/2006/relationships/image" Target="../media/image12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image" Target="../media/image133.wmf"/><Relationship Id="rId3" Type="http://schemas.openxmlformats.org/officeDocument/2006/relationships/oleObject" Target="../embeddings/oleObject130.bin"/><Relationship Id="rId7" Type="http://schemas.openxmlformats.org/officeDocument/2006/relationships/image" Target="../media/image130.wmf"/><Relationship Id="rId12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31.bin"/><Relationship Id="rId11" Type="http://schemas.openxmlformats.org/officeDocument/2006/relationships/image" Target="../media/image132.wmf"/><Relationship Id="rId5" Type="http://schemas.openxmlformats.org/officeDocument/2006/relationships/image" Target="../media/image134.png"/><Relationship Id="rId10" Type="http://schemas.openxmlformats.org/officeDocument/2006/relationships/oleObject" Target="../embeddings/oleObject133.bin"/><Relationship Id="rId4" Type="http://schemas.openxmlformats.org/officeDocument/2006/relationships/image" Target="../media/image129.wmf"/><Relationship Id="rId9" Type="http://schemas.openxmlformats.org/officeDocument/2006/relationships/image" Target="../media/image13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3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image" Target="../media/image140.png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139.wmf"/><Relationship Id="rId5" Type="http://schemas.openxmlformats.org/officeDocument/2006/relationships/image" Target="../media/image136.wmf"/><Relationship Id="rId10" Type="http://schemas.openxmlformats.org/officeDocument/2006/relationships/oleObject" Target="../embeddings/oleObject139.bin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3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147.wmf"/><Relationship Id="rId26" Type="http://schemas.openxmlformats.org/officeDocument/2006/relationships/image" Target="../media/image149.wmf"/><Relationship Id="rId3" Type="http://schemas.openxmlformats.org/officeDocument/2006/relationships/oleObject" Target="../embeddings/oleObject140.bin"/><Relationship Id="rId21" Type="http://schemas.openxmlformats.org/officeDocument/2006/relationships/oleObject" Target="../embeddings/oleObject149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44.wmf"/><Relationship Id="rId17" Type="http://schemas.openxmlformats.org/officeDocument/2006/relationships/oleObject" Target="../embeddings/oleObject147.bin"/><Relationship Id="rId25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6.wmf"/><Relationship Id="rId20" Type="http://schemas.openxmlformats.org/officeDocument/2006/relationships/image" Target="../media/image148.wmf"/><Relationship Id="rId29" Type="http://schemas.openxmlformats.org/officeDocument/2006/relationships/oleObject" Target="../embeddings/oleObject153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44.bin"/><Relationship Id="rId24" Type="http://schemas.openxmlformats.org/officeDocument/2006/relationships/image" Target="../media/image138.wmf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23" Type="http://schemas.openxmlformats.org/officeDocument/2006/relationships/oleObject" Target="../embeddings/oleObject150.bin"/><Relationship Id="rId28" Type="http://schemas.openxmlformats.org/officeDocument/2006/relationships/image" Target="../media/image150.wmf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148.bin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45.wmf"/><Relationship Id="rId22" Type="http://schemas.openxmlformats.org/officeDocument/2006/relationships/image" Target="../media/image137.wmf"/><Relationship Id="rId27" Type="http://schemas.openxmlformats.org/officeDocument/2006/relationships/oleObject" Target="../embeddings/oleObject152.bin"/><Relationship Id="rId30" Type="http://schemas.openxmlformats.org/officeDocument/2006/relationships/image" Target="../media/image15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1.pn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159.bin"/><Relationship Id="rId18" Type="http://schemas.openxmlformats.org/officeDocument/2006/relationships/image" Target="../media/image148.wmf"/><Relationship Id="rId26" Type="http://schemas.openxmlformats.org/officeDocument/2006/relationships/image" Target="../media/image150.wmf"/><Relationship Id="rId3" Type="http://schemas.openxmlformats.org/officeDocument/2006/relationships/oleObject" Target="../embeddings/oleObject154.bin"/><Relationship Id="rId21" Type="http://schemas.openxmlformats.org/officeDocument/2006/relationships/oleObject" Target="../embeddings/oleObject163.bin"/><Relationship Id="rId7" Type="http://schemas.openxmlformats.org/officeDocument/2006/relationships/oleObject" Target="../embeddings/oleObject156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161.bin"/><Relationship Id="rId25" Type="http://schemas.openxmlformats.org/officeDocument/2006/relationships/oleObject" Target="../embeddings/oleObject16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7.wmf"/><Relationship Id="rId20" Type="http://schemas.openxmlformats.org/officeDocument/2006/relationships/image" Target="../media/image137.wmf"/><Relationship Id="rId29" Type="http://schemas.openxmlformats.org/officeDocument/2006/relationships/oleObject" Target="../embeddings/oleObject167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58.bin"/><Relationship Id="rId24" Type="http://schemas.openxmlformats.org/officeDocument/2006/relationships/image" Target="../media/image149.wmf"/><Relationship Id="rId5" Type="http://schemas.openxmlformats.org/officeDocument/2006/relationships/oleObject" Target="../embeddings/oleObject155.bin"/><Relationship Id="rId15" Type="http://schemas.openxmlformats.org/officeDocument/2006/relationships/oleObject" Target="../embeddings/oleObject160.bin"/><Relationship Id="rId23" Type="http://schemas.openxmlformats.org/officeDocument/2006/relationships/oleObject" Target="../embeddings/oleObject164.bin"/><Relationship Id="rId28" Type="http://schemas.openxmlformats.org/officeDocument/2006/relationships/image" Target="../media/image151.wmf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162.bin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57.bin"/><Relationship Id="rId14" Type="http://schemas.openxmlformats.org/officeDocument/2006/relationships/image" Target="../media/image146.wmf"/><Relationship Id="rId22" Type="http://schemas.openxmlformats.org/officeDocument/2006/relationships/image" Target="../media/image138.wmf"/><Relationship Id="rId27" Type="http://schemas.openxmlformats.org/officeDocument/2006/relationships/oleObject" Target="../embeddings/oleObject166.bin"/><Relationship Id="rId30" Type="http://schemas.openxmlformats.org/officeDocument/2006/relationships/image" Target="../media/image15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5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54.w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5.bin"/><Relationship Id="rId18" Type="http://schemas.openxmlformats.org/officeDocument/2006/relationships/image" Target="../media/image148.wmf"/><Relationship Id="rId26" Type="http://schemas.openxmlformats.org/officeDocument/2006/relationships/image" Target="../media/image150.wmf"/><Relationship Id="rId3" Type="http://schemas.openxmlformats.org/officeDocument/2006/relationships/oleObject" Target="../embeddings/oleObject170.bin"/><Relationship Id="rId21" Type="http://schemas.openxmlformats.org/officeDocument/2006/relationships/oleObject" Target="../embeddings/oleObject179.bin"/><Relationship Id="rId34" Type="http://schemas.openxmlformats.org/officeDocument/2006/relationships/image" Target="../media/image157.wmf"/><Relationship Id="rId7" Type="http://schemas.openxmlformats.org/officeDocument/2006/relationships/oleObject" Target="../embeddings/oleObject172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177.bin"/><Relationship Id="rId25" Type="http://schemas.openxmlformats.org/officeDocument/2006/relationships/oleObject" Target="../embeddings/oleObject181.bin"/><Relationship Id="rId33" Type="http://schemas.openxmlformats.org/officeDocument/2006/relationships/oleObject" Target="../embeddings/oleObject18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7.wmf"/><Relationship Id="rId20" Type="http://schemas.openxmlformats.org/officeDocument/2006/relationships/image" Target="../media/image137.wmf"/><Relationship Id="rId29" Type="http://schemas.openxmlformats.org/officeDocument/2006/relationships/oleObject" Target="../embeddings/oleObject183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74.bin"/><Relationship Id="rId24" Type="http://schemas.openxmlformats.org/officeDocument/2006/relationships/image" Target="../media/image149.wmf"/><Relationship Id="rId32" Type="http://schemas.openxmlformats.org/officeDocument/2006/relationships/image" Target="../media/image156.wmf"/><Relationship Id="rId5" Type="http://schemas.openxmlformats.org/officeDocument/2006/relationships/oleObject" Target="../embeddings/oleObject171.bin"/><Relationship Id="rId15" Type="http://schemas.openxmlformats.org/officeDocument/2006/relationships/oleObject" Target="../embeddings/oleObject176.bin"/><Relationship Id="rId23" Type="http://schemas.openxmlformats.org/officeDocument/2006/relationships/oleObject" Target="../embeddings/oleObject180.bin"/><Relationship Id="rId28" Type="http://schemas.openxmlformats.org/officeDocument/2006/relationships/image" Target="../media/image151.wmf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178.bin"/><Relationship Id="rId31" Type="http://schemas.openxmlformats.org/officeDocument/2006/relationships/oleObject" Target="../embeddings/oleObject184.bin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73.bin"/><Relationship Id="rId14" Type="http://schemas.openxmlformats.org/officeDocument/2006/relationships/image" Target="../media/image146.wmf"/><Relationship Id="rId22" Type="http://schemas.openxmlformats.org/officeDocument/2006/relationships/image" Target="../media/image138.wmf"/><Relationship Id="rId27" Type="http://schemas.openxmlformats.org/officeDocument/2006/relationships/oleObject" Target="../embeddings/oleObject182.bin"/><Relationship Id="rId30" Type="http://schemas.openxmlformats.org/officeDocument/2006/relationships/image" Target="../media/image155.wmf"/><Relationship Id="rId8" Type="http://schemas.openxmlformats.org/officeDocument/2006/relationships/image" Target="../media/image14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191.bin"/><Relationship Id="rId18" Type="http://schemas.openxmlformats.org/officeDocument/2006/relationships/image" Target="../media/image148.wmf"/><Relationship Id="rId26" Type="http://schemas.openxmlformats.org/officeDocument/2006/relationships/image" Target="../media/image159.wmf"/><Relationship Id="rId3" Type="http://schemas.openxmlformats.org/officeDocument/2006/relationships/oleObject" Target="../embeddings/oleObject186.bin"/><Relationship Id="rId21" Type="http://schemas.openxmlformats.org/officeDocument/2006/relationships/oleObject" Target="../embeddings/oleObject195.bin"/><Relationship Id="rId7" Type="http://schemas.openxmlformats.org/officeDocument/2006/relationships/oleObject" Target="../embeddings/oleObject188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193.bin"/><Relationship Id="rId25" Type="http://schemas.openxmlformats.org/officeDocument/2006/relationships/oleObject" Target="../embeddings/oleObject19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7.wmf"/><Relationship Id="rId20" Type="http://schemas.openxmlformats.org/officeDocument/2006/relationships/image" Target="../media/image137.wmf"/><Relationship Id="rId29" Type="http://schemas.openxmlformats.org/officeDocument/2006/relationships/oleObject" Target="../embeddings/oleObject199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90.bin"/><Relationship Id="rId24" Type="http://schemas.openxmlformats.org/officeDocument/2006/relationships/image" Target="../media/image158.wmf"/><Relationship Id="rId5" Type="http://schemas.openxmlformats.org/officeDocument/2006/relationships/oleObject" Target="../embeddings/oleObject187.bin"/><Relationship Id="rId15" Type="http://schemas.openxmlformats.org/officeDocument/2006/relationships/oleObject" Target="../embeddings/oleObject192.bin"/><Relationship Id="rId23" Type="http://schemas.openxmlformats.org/officeDocument/2006/relationships/oleObject" Target="../embeddings/oleObject196.bin"/><Relationship Id="rId28" Type="http://schemas.openxmlformats.org/officeDocument/2006/relationships/image" Target="../media/image160.wmf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194.bin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89.bin"/><Relationship Id="rId14" Type="http://schemas.openxmlformats.org/officeDocument/2006/relationships/image" Target="../media/image146.wmf"/><Relationship Id="rId22" Type="http://schemas.openxmlformats.org/officeDocument/2006/relationships/image" Target="../media/image138.wmf"/><Relationship Id="rId27" Type="http://schemas.openxmlformats.org/officeDocument/2006/relationships/oleObject" Target="../embeddings/oleObject198.bin"/><Relationship Id="rId30" Type="http://schemas.openxmlformats.org/officeDocument/2006/relationships/image" Target="../media/image161.wmf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5.bin"/><Relationship Id="rId18" Type="http://schemas.openxmlformats.org/officeDocument/2006/relationships/image" Target="../media/image148.wmf"/><Relationship Id="rId26" Type="http://schemas.openxmlformats.org/officeDocument/2006/relationships/image" Target="../media/image150.wmf"/><Relationship Id="rId39" Type="http://schemas.openxmlformats.org/officeDocument/2006/relationships/image" Target="../media/image166.wmf"/><Relationship Id="rId21" Type="http://schemas.openxmlformats.org/officeDocument/2006/relationships/oleObject" Target="../embeddings/oleObject209.bin"/><Relationship Id="rId34" Type="http://schemas.openxmlformats.org/officeDocument/2006/relationships/image" Target="../media/image164.wmf"/><Relationship Id="rId42" Type="http://schemas.openxmlformats.org/officeDocument/2006/relationships/oleObject" Target="../embeddings/oleObject219.bin"/><Relationship Id="rId7" Type="http://schemas.openxmlformats.org/officeDocument/2006/relationships/oleObject" Target="../embeddings/oleObject20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7.wmf"/><Relationship Id="rId29" Type="http://schemas.openxmlformats.org/officeDocument/2006/relationships/oleObject" Target="../embeddings/oleObject213.bin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204.bin"/><Relationship Id="rId24" Type="http://schemas.openxmlformats.org/officeDocument/2006/relationships/image" Target="../media/image149.wmf"/><Relationship Id="rId32" Type="http://schemas.openxmlformats.org/officeDocument/2006/relationships/image" Target="../media/image163.wmf"/><Relationship Id="rId37" Type="http://schemas.openxmlformats.org/officeDocument/2006/relationships/image" Target="../media/image170.png"/><Relationship Id="rId40" Type="http://schemas.openxmlformats.org/officeDocument/2006/relationships/oleObject" Target="../embeddings/oleObject218.bin"/><Relationship Id="rId45" Type="http://schemas.openxmlformats.org/officeDocument/2006/relationships/image" Target="../media/image169.wmf"/><Relationship Id="rId5" Type="http://schemas.openxmlformats.org/officeDocument/2006/relationships/oleObject" Target="../embeddings/oleObject201.bin"/><Relationship Id="rId15" Type="http://schemas.openxmlformats.org/officeDocument/2006/relationships/oleObject" Target="../embeddings/oleObject206.bin"/><Relationship Id="rId23" Type="http://schemas.openxmlformats.org/officeDocument/2006/relationships/oleObject" Target="../embeddings/oleObject210.bin"/><Relationship Id="rId28" Type="http://schemas.openxmlformats.org/officeDocument/2006/relationships/image" Target="../media/image151.wmf"/><Relationship Id="rId36" Type="http://schemas.openxmlformats.org/officeDocument/2006/relationships/image" Target="../media/image165.wmf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208.bin"/><Relationship Id="rId31" Type="http://schemas.openxmlformats.org/officeDocument/2006/relationships/oleObject" Target="../embeddings/oleObject214.bin"/><Relationship Id="rId44" Type="http://schemas.openxmlformats.org/officeDocument/2006/relationships/oleObject" Target="../embeddings/oleObject220.bin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203.bin"/><Relationship Id="rId14" Type="http://schemas.openxmlformats.org/officeDocument/2006/relationships/image" Target="../media/image146.wmf"/><Relationship Id="rId22" Type="http://schemas.openxmlformats.org/officeDocument/2006/relationships/image" Target="../media/image138.wmf"/><Relationship Id="rId27" Type="http://schemas.openxmlformats.org/officeDocument/2006/relationships/oleObject" Target="../embeddings/oleObject212.bin"/><Relationship Id="rId30" Type="http://schemas.openxmlformats.org/officeDocument/2006/relationships/image" Target="../media/image162.wmf"/><Relationship Id="rId35" Type="http://schemas.openxmlformats.org/officeDocument/2006/relationships/oleObject" Target="../embeddings/oleObject216.bin"/><Relationship Id="rId43" Type="http://schemas.openxmlformats.org/officeDocument/2006/relationships/image" Target="../media/image168.wmf"/><Relationship Id="rId8" Type="http://schemas.openxmlformats.org/officeDocument/2006/relationships/image" Target="../media/image143.wmf"/><Relationship Id="rId3" Type="http://schemas.openxmlformats.org/officeDocument/2006/relationships/oleObject" Target="../embeddings/oleObject200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207.bin"/><Relationship Id="rId25" Type="http://schemas.openxmlformats.org/officeDocument/2006/relationships/oleObject" Target="../embeddings/oleObject211.bin"/><Relationship Id="rId33" Type="http://schemas.openxmlformats.org/officeDocument/2006/relationships/oleObject" Target="../embeddings/oleObject215.bin"/><Relationship Id="rId38" Type="http://schemas.openxmlformats.org/officeDocument/2006/relationships/oleObject" Target="../embeddings/oleObject217.bin"/><Relationship Id="rId20" Type="http://schemas.openxmlformats.org/officeDocument/2006/relationships/image" Target="../media/image137.wmf"/><Relationship Id="rId41" Type="http://schemas.openxmlformats.org/officeDocument/2006/relationships/image" Target="../media/image167.wmf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26.bin"/><Relationship Id="rId18" Type="http://schemas.openxmlformats.org/officeDocument/2006/relationships/image" Target="../media/image148.wmf"/><Relationship Id="rId26" Type="http://schemas.openxmlformats.org/officeDocument/2006/relationships/image" Target="../media/image159.wmf"/><Relationship Id="rId39" Type="http://schemas.openxmlformats.org/officeDocument/2006/relationships/image" Target="../media/image174.wmf"/><Relationship Id="rId21" Type="http://schemas.openxmlformats.org/officeDocument/2006/relationships/oleObject" Target="../embeddings/oleObject230.bin"/><Relationship Id="rId34" Type="http://schemas.openxmlformats.org/officeDocument/2006/relationships/oleObject" Target="../embeddings/oleObject236.bin"/><Relationship Id="rId42" Type="http://schemas.openxmlformats.org/officeDocument/2006/relationships/oleObject" Target="../embeddings/oleObject240.bin"/><Relationship Id="rId7" Type="http://schemas.openxmlformats.org/officeDocument/2006/relationships/oleObject" Target="../embeddings/oleObject2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7.wmf"/><Relationship Id="rId20" Type="http://schemas.openxmlformats.org/officeDocument/2006/relationships/image" Target="../media/image137.wmf"/><Relationship Id="rId29" Type="http://schemas.openxmlformats.org/officeDocument/2006/relationships/oleObject" Target="../embeddings/oleObject234.bin"/><Relationship Id="rId41" Type="http://schemas.openxmlformats.org/officeDocument/2006/relationships/image" Target="../media/image175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225.bin"/><Relationship Id="rId24" Type="http://schemas.openxmlformats.org/officeDocument/2006/relationships/image" Target="../media/image158.wmf"/><Relationship Id="rId32" Type="http://schemas.openxmlformats.org/officeDocument/2006/relationships/oleObject" Target="../embeddings/oleObject235.bin"/><Relationship Id="rId37" Type="http://schemas.openxmlformats.org/officeDocument/2006/relationships/image" Target="../media/image173.wmf"/><Relationship Id="rId40" Type="http://schemas.openxmlformats.org/officeDocument/2006/relationships/oleObject" Target="../embeddings/oleObject239.bin"/><Relationship Id="rId5" Type="http://schemas.openxmlformats.org/officeDocument/2006/relationships/oleObject" Target="../embeddings/oleObject222.bin"/><Relationship Id="rId15" Type="http://schemas.openxmlformats.org/officeDocument/2006/relationships/oleObject" Target="../embeddings/oleObject227.bin"/><Relationship Id="rId23" Type="http://schemas.openxmlformats.org/officeDocument/2006/relationships/oleObject" Target="../embeddings/oleObject231.bin"/><Relationship Id="rId28" Type="http://schemas.openxmlformats.org/officeDocument/2006/relationships/image" Target="../media/image160.wmf"/><Relationship Id="rId36" Type="http://schemas.openxmlformats.org/officeDocument/2006/relationships/oleObject" Target="../embeddings/oleObject237.bin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229.bin"/><Relationship Id="rId31" Type="http://schemas.openxmlformats.org/officeDocument/2006/relationships/image" Target="../media/image170.png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224.bin"/><Relationship Id="rId14" Type="http://schemas.openxmlformats.org/officeDocument/2006/relationships/image" Target="../media/image146.wmf"/><Relationship Id="rId22" Type="http://schemas.openxmlformats.org/officeDocument/2006/relationships/image" Target="../media/image138.wmf"/><Relationship Id="rId27" Type="http://schemas.openxmlformats.org/officeDocument/2006/relationships/oleObject" Target="../embeddings/oleObject233.bin"/><Relationship Id="rId30" Type="http://schemas.openxmlformats.org/officeDocument/2006/relationships/image" Target="../media/image161.wmf"/><Relationship Id="rId35" Type="http://schemas.openxmlformats.org/officeDocument/2006/relationships/image" Target="../media/image172.wmf"/><Relationship Id="rId43" Type="http://schemas.openxmlformats.org/officeDocument/2006/relationships/image" Target="../media/image176.wmf"/><Relationship Id="rId8" Type="http://schemas.openxmlformats.org/officeDocument/2006/relationships/image" Target="../media/image143.wmf"/><Relationship Id="rId3" Type="http://schemas.openxmlformats.org/officeDocument/2006/relationships/oleObject" Target="../embeddings/oleObject221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228.bin"/><Relationship Id="rId25" Type="http://schemas.openxmlformats.org/officeDocument/2006/relationships/oleObject" Target="../embeddings/oleObject232.bin"/><Relationship Id="rId33" Type="http://schemas.openxmlformats.org/officeDocument/2006/relationships/image" Target="../media/image171.wmf"/><Relationship Id="rId38" Type="http://schemas.openxmlformats.org/officeDocument/2006/relationships/oleObject" Target="../embeddings/oleObject23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3" Type="http://schemas.openxmlformats.org/officeDocument/2006/relationships/oleObject" Target="../embeddings/oleObject241.bin"/><Relationship Id="rId7" Type="http://schemas.openxmlformats.org/officeDocument/2006/relationships/oleObject" Target="../embeddings/oleObject2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242.bin"/><Relationship Id="rId4" Type="http://schemas.openxmlformats.org/officeDocument/2006/relationships/image" Target="../media/image148.wmf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9.bin"/><Relationship Id="rId18" Type="http://schemas.openxmlformats.org/officeDocument/2006/relationships/image" Target="../media/image148.wmf"/><Relationship Id="rId26" Type="http://schemas.openxmlformats.org/officeDocument/2006/relationships/oleObject" Target="../embeddings/oleObject255.bin"/><Relationship Id="rId39" Type="http://schemas.openxmlformats.org/officeDocument/2006/relationships/image" Target="../media/image184.wmf"/><Relationship Id="rId21" Type="http://schemas.openxmlformats.org/officeDocument/2006/relationships/oleObject" Target="../embeddings/oleObject253.bin"/><Relationship Id="rId34" Type="http://schemas.openxmlformats.org/officeDocument/2006/relationships/oleObject" Target="../embeddings/oleObject259.bin"/><Relationship Id="rId7" Type="http://schemas.openxmlformats.org/officeDocument/2006/relationships/oleObject" Target="../embeddings/oleObject2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7.wmf"/><Relationship Id="rId20" Type="http://schemas.openxmlformats.org/officeDocument/2006/relationships/image" Target="../media/image137.wmf"/><Relationship Id="rId29" Type="http://schemas.openxmlformats.org/officeDocument/2006/relationships/image" Target="../media/image179.wmf"/><Relationship Id="rId41" Type="http://schemas.openxmlformats.org/officeDocument/2006/relationships/image" Target="../media/image185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248.bin"/><Relationship Id="rId24" Type="http://schemas.openxmlformats.org/officeDocument/2006/relationships/image" Target="../media/image160.wmf"/><Relationship Id="rId32" Type="http://schemas.openxmlformats.org/officeDocument/2006/relationships/oleObject" Target="../embeddings/oleObject258.bin"/><Relationship Id="rId37" Type="http://schemas.openxmlformats.org/officeDocument/2006/relationships/image" Target="../media/image183.wmf"/><Relationship Id="rId40" Type="http://schemas.openxmlformats.org/officeDocument/2006/relationships/oleObject" Target="../embeddings/oleObject262.bin"/><Relationship Id="rId5" Type="http://schemas.openxmlformats.org/officeDocument/2006/relationships/oleObject" Target="../embeddings/oleObject245.bin"/><Relationship Id="rId15" Type="http://schemas.openxmlformats.org/officeDocument/2006/relationships/oleObject" Target="../embeddings/oleObject250.bin"/><Relationship Id="rId23" Type="http://schemas.openxmlformats.org/officeDocument/2006/relationships/oleObject" Target="../embeddings/oleObject254.bin"/><Relationship Id="rId28" Type="http://schemas.openxmlformats.org/officeDocument/2006/relationships/oleObject" Target="../embeddings/oleObject256.bin"/><Relationship Id="rId36" Type="http://schemas.openxmlformats.org/officeDocument/2006/relationships/oleObject" Target="../embeddings/oleObject260.bin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252.bin"/><Relationship Id="rId31" Type="http://schemas.openxmlformats.org/officeDocument/2006/relationships/image" Target="../media/image180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247.bin"/><Relationship Id="rId14" Type="http://schemas.openxmlformats.org/officeDocument/2006/relationships/image" Target="../media/image146.wmf"/><Relationship Id="rId22" Type="http://schemas.openxmlformats.org/officeDocument/2006/relationships/image" Target="../media/image138.wmf"/><Relationship Id="rId27" Type="http://schemas.openxmlformats.org/officeDocument/2006/relationships/image" Target="../media/image178.wmf"/><Relationship Id="rId30" Type="http://schemas.openxmlformats.org/officeDocument/2006/relationships/oleObject" Target="../embeddings/oleObject257.bin"/><Relationship Id="rId35" Type="http://schemas.openxmlformats.org/officeDocument/2006/relationships/image" Target="../media/image182.wmf"/><Relationship Id="rId8" Type="http://schemas.openxmlformats.org/officeDocument/2006/relationships/image" Target="../media/image143.wmf"/><Relationship Id="rId3" Type="http://schemas.openxmlformats.org/officeDocument/2006/relationships/oleObject" Target="../embeddings/oleObject244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251.bin"/><Relationship Id="rId25" Type="http://schemas.openxmlformats.org/officeDocument/2006/relationships/image" Target="../media/image170.png"/><Relationship Id="rId33" Type="http://schemas.openxmlformats.org/officeDocument/2006/relationships/image" Target="../media/image181.wmf"/><Relationship Id="rId38" Type="http://schemas.openxmlformats.org/officeDocument/2006/relationships/oleObject" Target="../embeddings/oleObject26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86.w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wmf"/><Relationship Id="rId18" Type="http://schemas.openxmlformats.org/officeDocument/2006/relationships/oleObject" Target="../embeddings/oleObject20.bin"/><Relationship Id="rId26" Type="http://schemas.openxmlformats.org/officeDocument/2006/relationships/image" Target="../media/image24.wmf"/><Relationship Id="rId39" Type="http://schemas.openxmlformats.org/officeDocument/2006/relationships/oleObject" Target="../embeddings/oleObject31.bin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28.wmf"/><Relationship Id="rId42" Type="http://schemas.openxmlformats.org/officeDocument/2006/relationships/image" Target="../media/image32.wm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image" Target="../media/image21.wmf"/><Relationship Id="rId29" Type="http://schemas.openxmlformats.org/officeDocument/2006/relationships/oleObject" Target="../embeddings/oleObject26.bin"/><Relationship Id="rId41" Type="http://schemas.openxmlformats.org/officeDocument/2006/relationships/oleObject" Target="../embeddings/oleObject3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wmf"/><Relationship Id="rId24" Type="http://schemas.openxmlformats.org/officeDocument/2006/relationships/image" Target="../media/image23.emf"/><Relationship Id="rId32" Type="http://schemas.openxmlformats.org/officeDocument/2006/relationships/image" Target="../media/image27.wmf"/><Relationship Id="rId37" Type="http://schemas.openxmlformats.org/officeDocument/2006/relationships/oleObject" Target="../embeddings/oleObject30.bin"/><Relationship Id="rId40" Type="http://schemas.openxmlformats.org/officeDocument/2006/relationships/image" Target="../media/image31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25.wmf"/><Relationship Id="rId36" Type="http://schemas.openxmlformats.org/officeDocument/2006/relationships/image" Target="../media/image29.wmf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1.bin"/><Relationship Id="rId31" Type="http://schemas.openxmlformats.org/officeDocument/2006/relationships/oleObject" Target="../embeddings/oleObject27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8.bin"/><Relationship Id="rId22" Type="http://schemas.openxmlformats.org/officeDocument/2006/relationships/image" Target="../media/image22.wmf"/><Relationship Id="rId27" Type="http://schemas.openxmlformats.org/officeDocument/2006/relationships/oleObject" Target="../embeddings/oleObject25.bin"/><Relationship Id="rId30" Type="http://schemas.openxmlformats.org/officeDocument/2006/relationships/image" Target="../media/image26.wmf"/><Relationship Id="rId35" Type="http://schemas.openxmlformats.org/officeDocument/2006/relationships/oleObject" Target="../embeddings/oleObject29.bin"/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.xml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0.wmf"/><Relationship Id="rId25" Type="http://schemas.openxmlformats.org/officeDocument/2006/relationships/oleObject" Target="../embeddings/oleObject24.bin"/><Relationship Id="rId33" Type="http://schemas.openxmlformats.org/officeDocument/2006/relationships/oleObject" Target="../embeddings/oleObject28.bin"/><Relationship Id="rId38" Type="http://schemas.openxmlformats.org/officeDocument/2006/relationships/image" Target="../media/image30.wmf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69.bin"/><Relationship Id="rId18" Type="http://schemas.openxmlformats.org/officeDocument/2006/relationships/oleObject" Target="../embeddings/oleObject272.bin"/><Relationship Id="rId26" Type="http://schemas.openxmlformats.org/officeDocument/2006/relationships/oleObject" Target="../embeddings/oleObject276.bin"/><Relationship Id="rId39" Type="http://schemas.openxmlformats.org/officeDocument/2006/relationships/image" Target="../media/image143.wmf"/><Relationship Id="rId21" Type="http://schemas.openxmlformats.org/officeDocument/2006/relationships/image" Target="../media/image112.wmf"/><Relationship Id="rId34" Type="http://schemas.openxmlformats.org/officeDocument/2006/relationships/oleObject" Target="../embeddings/oleObject280.bin"/><Relationship Id="rId42" Type="http://schemas.openxmlformats.org/officeDocument/2006/relationships/oleObject" Target="../embeddings/oleObject284.bin"/><Relationship Id="rId47" Type="http://schemas.openxmlformats.org/officeDocument/2006/relationships/image" Target="../media/image201.wmf"/><Relationship Id="rId50" Type="http://schemas.openxmlformats.org/officeDocument/2006/relationships/oleObject" Target="../embeddings/oleObject288.bin"/><Relationship Id="rId55" Type="http://schemas.openxmlformats.org/officeDocument/2006/relationships/image" Target="../media/image205.wmf"/><Relationship Id="rId7" Type="http://schemas.openxmlformats.org/officeDocument/2006/relationships/oleObject" Target="../embeddings/oleObject26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1.wmf"/><Relationship Id="rId29" Type="http://schemas.openxmlformats.org/officeDocument/2006/relationships/image" Target="../media/image196.wmf"/><Relationship Id="rId11" Type="http://schemas.openxmlformats.org/officeDocument/2006/relationships/oleObject" Target="../embeddings/oleObject268.bin"/><Relationship Id="rId24" Type="http://schemas.openxmlformats.org/officeDocument/2006/relationships/oleObject" Target="../embeddings/oleObject275.bin"/><Relationship Id="rId32" Type="http://schemas.openxmlformats.org/officeDocument/2006/relationships/oleObject" Target="../embeddings/oleObject279.bin"/><Relationship Id="rId37" Type="http://schemas.openxmlformats.org/officeDocument/2006/relationships/image" Target="../media/image142.wmf"/><Relationship Id="rId40" Type="http://schemas.openxmlformats.org/officeDocument/2006/relationships/oleObject" Target="../embeddings/oleObject283.bin"/><Relationship Id="rId45" Type="http://schemas.openxmlformats.org/officeDocument/2006/relationships/image" Target="../media/image200.wmf"/><Relationship Id="rId53" Type="http://schemas.openxmlformats.org/officeDocument/2006/relationships/image" Target="../media/image204.wmf"/><Relationship Id="rId5" Type="http://schemas.openxmlformats.org/officeDocument/2006/relationships/oleObject" Target="../embeddings/oleObject265.bin"/><Relationship Id="rId10" Type="http://schemas.openxmlformats.org/officeDocument/2006/relationships/image" Target="../media/image189.wmf"/><Relationship Id="rId19" Type="http://schemas.openxmlformats.org/officeDocument/2006/relationships/image" Target="../media/image192.wmf"/><Relationship Id="rId31" Type="http://schemas.openxmlformats.org/officeDocument/2006/relationships/image" Target="../media/image197.wmf"/><Relationship Id="rId44" Type="http://schemas.openxmlformats.org/officeDocument/2006/relationships/oleObject" Target="../embeddings/oleObject285.bin"/><Relationship Id="rId52" Type="http://schemas.openxmlformats.org/officeDocument/2006/relationships/oleObject" Target="../embeddings/oleObject289.bin"/><Relationship Id="rId4" Type="http://schemas.openxmlformats.org/officeDocument/2006/relationships/image" Target="../media/image187.wmf"/><Relationship Id="rId9" Type="http://schemas.openxmlformats.org/officeDocument/2006/relationships/oleObject" Target="../embeddings/oleObject267.bin"/><Relationship Id="rId14" Type="http://schemas.openxmlformats.org/officeDocument/2006/relationships/image" Target="../media/image190.wmf"/><Relationship Id="rId22" Type="http://schemas.openxmlformats.org/officeDocument/2006/relationships/oleObject" Target="../embeddings/oleObject274.bin"/><Relationship Id="rId27" Type="http://schemas.openxmlformats.org/officeDocument/2006/relationships/image" Target="../media/image195.wmf"/><Relationship Id="rId30" Type="http://schemas.openxmlformats.org/officeDocument/2006/relationships/oleObject" Target="../embeddings/oleObject278.bin"/><Relationship Id="rId35" Type="http://schemas.openxmlformats.org/officeDocument/2006/relationships/image" Target="../media/image141.wmf"/><Relationship Id="rId43" Type="http://schemas.openxmlformats.org/officeDocument/2006/relationships/image" Target="../media/image199.wmf"/><Relationship Id="rId48" Type="http://schemas.openxmlformats.org/officeDocument/2006/relationships/oleObject" Target="../embeddings/oleObject287.bin"/><Relationship Id="rId8" Type="http://schemas.openxmlformats.org/officeDocument/2006/relationships/image" Target="../media/image188.wmf"/><Relationship Id="rId51" Type="http://schemas.openxmlformats.org/officeDocument/2006/relationships/image" Target="../media/image203.wmf"/><Relationship Id="rId3" Type="http://schemas.openxmlformats.org/officeDocument/2006/relationships/oleObject" Target="../embeddings/oleObject264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271.bin"/><Relationship Id="rId25" Type="http://schemas.openxmlformats.org/officeDocument/2006/relationships/image" Target="../media/image194.wmf"/><Relationship Id="rId33" Type="http://schemas.openxmlformats.org/officeDocument/2006/relationships/image" Target="../media/image127.wmf"/><Relationship Id="rId38" Type="http://schemas.openxmlformats.org/officeDocument/2006/relationships/oleObject" Target="../embeddings/oleObject282.bin"/><Relationship Id="rId46" Type="http://schemas.openxmlformats.org/officeDocument/2006/relationships/oleObject" Target="../embeddings/oleObject286.bin"/><Relationship Id="rId20" Type="http://schemas.openxmlformats.org/officeDocument/2006/relationships/oleObject" Target="../embeddings/oleObject273.bin"/><Relationship Id="rId41" Type="http://schemas.openxmlformats.org/officeDocument/2006/relationships/image" Target="../media/image198.wmf"/><Relationship Id="rId54" Type="http://schemas.openxmlformats.org/officeDocument/2006/relationships/oleObject" Target="../embeddings/oleObject290.bin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05.wmf"/><Relationship Id="rId15" Type="http://schemas.openxmlformats.org/officeDocument/2006/relationships/oleObject" Target="../embeddings/oleObject270.bin"/><Relationship Id="rId23" Type="http://schemas.openxmlformats.org/officeDocument/2006/relationships/image" Target="../media/image193.wmf"/><Relationship Id="rId28" Type="http://schemas.openxmlformats.org/officeDocument/2006/relationships/oleObject" Target="../embeddings/oleObject277.bin"/><Relationship Id="rId36" Type="http://schemas.openxmlformats.org/officeDocument/2006/relationships/oleObject" Target="../embeddings/oleObject281.bin"/><Relationship Id="rId49" Type="http://schemas.openxmlformats.org/officeDocument/2006/relationships/image" Target="../media/image20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206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207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5.bin"/><Relationship Id="rId13" Type="http://schemas.openxmlformats.org/officeDocument/2006/relationships/image" Target="../media/image213.wmf"/><Relationship Id="rId18" Type="http://schemas.openxmlformats.org/officeDocument/2006/relationships/oleObject" Target="../embeddings/oleObject300.bin"/><Relationship Id="rId3" Type="http://schemas.openxmlformats.org/officeDocument/2006/relationships/image" Target="../media/image216.png"/><Relationship Id="rId7" Type="http://schemas.openxmlformats.org/officeDocument/2006/relationships/image" Target="../media/image210.wmf"/><Relationship Id="rId12" Type="http://schemas.openxmlformats.org/officeDocument/2006/relationships/oleObject" Target="../embeddings/oleObject297.bin"/><Relationship Id="rId17" Type="http://schemas.openxmlformats.org/officeDocument/2006/relationships/image" Target="../media/image2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9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94.bin"/><Relationship Id="rId11" Type="http://schemas.openxmlformats.org/officeDocument/2006/relationships/image" Target="../media/image212.wmf"/><Relationship Id="rId5" Type="http://schemas.openxmlformats.org/officeDocument/2006/relationships/image" Target="../media/image209.wmf"/><Relationship Id="rId15" Type="http://schemas.openxmlformats.org/officeDocument/2006/relationships/image" Target="../media/image214.wmf"/><Relationship Id="rId10" Type="http://schemas.openxmlformats.org/officeDocument/2006/relationships/oleObject" Target="../embeddings/oleObject296.bin"/><Relationship Id="rId19" Type="http://schemas.openxmlformats.org/officeDocument/2006/relationships/image" Target="../media/image76.wmf"/><Relationship Id="rId4" Type="http://schemas.openxmlformats.org/officeDocument/2006/relationships/oleObject" Target="../embeddings/oleObject293.bin"/><Relationship Id="rId9" Type="http://schemas.openxmlformats.org/officeDocument/2006/relationships/image" Target="../media/image211.wmf"/><Relationship Id="rId14" Type="http://schemas.openxmlformats.org/officeDocument/2006/relationships/oleObject" Target="../embeddings/oleObject29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3.bin"/><Relationship Id="rId13" Type="http://schemas.openxmlformats.org/officeDocument/2006/relationships/image" Target="../media/image217.wmf"/><Relationship Id="rId18" Type="http://schemas.openxmlformats.org/officeDocument/2006/relationships/oleObject" Target="../embeddings/oleObject308.bin"/><Relationship Id="rId3" Type="http://schemas.openxmlformats.org/officeDocument/2006/relationships/image" Target="../media/image91.png"/><Relationship Id="rId21" Type="http://schemas.openxmlformats.org/officeDocument/2006/relationships/image" Target="../media/image210.w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305.bin"/><Relationship Id="rId17" Type="http://schemas.openxmlformats.org/officeDocument/2006/relationships/image" Target="../media/image2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7.bin"/><Relationship Id="rId20" Type="http://schemas.openxmlformats.org/officeDocument/2006/relationships/oleObject" Target="../embeddings/oleObject309.bin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302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5" Type="http://schemas.openxmlformats.org/officeDocument/2006/relationships/image" Target="../media/image218.wmf"/><Relationship Id="rId10" Type="http://schemas.openxmlformats.org/officeDocument/2006/relationships/oleObject" Target="../embeddings/oleObject304.bin"/><Relationship Id="rId19" Type="http://schemas.openxmlformats.org/officeDocument/2006/relationships/image" Target="../media/image209.wmf"/><Relationship Id="rId4" Type="http://schemas.openxmlformats.org/officeDocument/2006/relationships/oleObject" Target="../embeddings/oleObject301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30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2.bin"/><Relationship Id="rId13" Type="http://schemas.openxmlformats.org/officeDocument/2006/relationships/image" Target="../media/image222.wmf"/><Relationship Id="rId18" Type="http://schemas.openxmlformats.org/officeDocument/2006/relationships/oleObject" Target="../embeddings/oleObject317.bin"/><Relationship Id="rId3" Type="http://schemas.openxmlformats.org/officeDocument/2006/relationships/image" Target="../media/image227.jpg"/><Relationship Id="rId21" Type="http://schemas.openxmlformats.org/officeDocument/2006/relationships/image" Target="../media/image225.wmf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314.bin"/><Relationship Id="rId17" Type="http://schemas.openxmlformats.org/officeDocument/2006/relationships/image" Target="../media/image2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6.bin"/><Relationship Id="rId20" Type="http://schemas.openxmlformats.org/officeDocument/2006/relationships/oleObject" Target="../embeddings/oleObject318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311.bin"/><Relationship Id="rId11" Type="http://schemas.openxmlformats.org/officeDocument/2006/relationships/image" Target="../media/image221.wmf"/><Relationship Id="rId5" Type="http://schemas.openxmlformats.org/officeDocument/2006/relationships/image" Target="../media/image84.wmf"/><Relationship Id="rId15" Type="http://schemas.openxmlformats.org/officeDocument/2006/relationships/image" Target="../media/image96.wmf"/><Relationship Id="rId23" Type="http://schemas.openxmlformats.org/officeDocument/2006/relationships/image" Target="../media/image226.wmf"/><Relationship Id="rId10" Type="http://schemas.openxmlformats.org/officeDocument/2006/relationships/oleObject" Target="../embeddings/oleObject313.bin"/><Relationship Id="rId19" Type="http://schemas.openxmlformats.org/officeDocument/2006/relationships/image" Target="../media/image224.wmf"/><Relationship Id="rId4" Type="http://schemas.openxmlformats.org/officeDocument/2006/relationships/oleObject" Target="../embeddings/oleObject310.bin"/><Relationship Id="rId9" Type="http://schemas.openxmlformats.org/officeDocument/2006/relationships/image" Target="../media/image220.wmf"/><Relationship Id="rId14" Type="http://schemas.openxmlformats.org/officeDocument/2006/relationships/oleObject" Target="../embeddings/oleObject315.bin"/><Relationship Id="rId22" Type="http://schemas.openxmlformats.org/officeDocument/2006/relationships/oleObject" Target="../embeddings/oleObject319.bin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25.bin"/><Relationship Id="rId18" Type="http://schemas.openxmlformats.org/officeDocument/2006/relationships/image" Target="../media/image232.wmf"/><Relationship Id="rId26" Type="http://schemas.openxmlformats.org/officeDocument/2006/relationships/oleObject" Target="../embeddings/oleObject332.bin"/><Relationship Id="rId39" Type="http://schemas.openxmlformats.org/officeDocument/2006/relationships/image" Target="../media/image240.wmf"/><Relationship Id="rId21" Type="http://schemas.openxmlformats.org/officeDocument/2006/relationships/image" Target="../media/image233.wmf"/><Relationship Id="rId34" Type="http://schemas.openxmlformats.org/officeDocument/2006/relationships/oleObject" Target="../embeddings/oleObject336.bin"/><Relationship Id="rId42" Type="http://schemas.openxmlformats.org/officeDocument/2006/relationships/oleObject" Target="../embeddings/oleObject340.bin"/><Relationship Id="rId47" Type="http://schemas.openxmlformats.org/officeDocument/2006/relationships/image" Target="../media/image244.wmf"/><Relationship Id="rId7" Type="http://schemas.openxmlformats.org/officeDocument/2006/relationships/oleObject" Target="../embeddings/oleObject3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1.wmf"/><Relationship Id="rId29" Type="http://schemas.openxmlformats.org/officeDocument/2006/relationships/image" Target="../media/image235.w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29.wmf"/><Relationship Id="rId11" Type="http://schemas.openxmlformats.org/officeDocument/2006/relationships/oleObject" Target="../embeddings/oleObject324.bin"/><Relationship Id="rId24" Type="http://schemas.openxmlformats.org/officeDocument/2006/relationships/oleObject" Target="../embeddings/oleObject331.bin"/><Relationship Id="rId32" Type="http://schemas.openxmlformats.org/officeDocument/2006/relationships/oleObject" Target="../embeddings/oleObject335.bin"/><Relationship Id="rId37" Type="http://schemas.openxmlformats.org/officeDocument/2006/relationships/image" Target="../media/image239.wmf"/><Relationship Id="rId40" Type="http://schemas.openxmlformats.org/officeDocument/2006/relationships/oleObject" Target="../embeddings/oleObject339.bin"/><Relationship Id="rId45" Type="http://schemas.openxmlformats.org/officeDocument/2006/relationships/image" Target="../media/image243.wmf"/><Relationship Id="rId5" Type="http://schemas.openxmlformats.org/officeDocument/2006/relationships/oleObject" Target="../embeddings/oleObject321.bin"/><Relationship Id="rId15" Type="http://schemas.openxmlformats.org/officeDocument/2006/relationships/oleObject" Target="../embeddings/oleObject326.bin"/><Relationship Id="rId23" Type="http://schemas.openxmlformats.org/officeDocument/2006/relationships/image" Target="../media/image112.wmf"/><Relationship Id="rId28" Type="http://schemas.openxmlformats.org/officeDocument/2006/relationships/oleObject" Target="../embeddings/oleObject333.bin"/><Relationship Id="rId36" Type="http://schemas.openxmlformats.org/officeDocument/2006/relationships/oleObject" Target="../embeddings/oleObject337.bin"/><Relationship Id="rId10" Type="http://schemas.openxmlformats.org/officeDocument/2006/relationships/image" Target="../media/image106.wmf"/><Relationship Id="rId19" Type="http://schemas.openxmlformats.org/officeDocument/2006/relationships/oleObject" Target="../embeddings/oleObject328.bin"/><Relationship Id="rId31" Type="http://schemas.openxmlformats.org/officeDocument/2006/relationships/image" Target="../media/image236.wmf"/><Relationship Id="rId44" Type="http://schemas.openxmlformats.org/officeDocument/2006/relationships/oleObject" Target="../embeddings/oleObject341.bin"/><Relationship Id="rId4" Type="http://schemas.openxmlformats.org/officeDocument/2006/relationships/image" Target="../media/image228.wmf"/><Relationship Id="rId9" Type="http://schemas.openxmlformats.org/officeDocument/2006/relationships/oleObject" Target="../embeddings/oleObject323.bin"/><Relationship Id="rId14" Type="http://schemas.openxmlformats.org/officeDocument/2006/relationships/image" Target="../media/image108.wmf"/><Relationship Id="rId22" Type="http://schemas.openxmlformats.org/officeDocument/2006/relationships/oleObject" Target="../embeddings/oleObject330.bin"/><Relationship Id="rId27" Type="http://schemas.openxmlformats.org/officeDocument/2006/relationships/image" Target="../media/image234.wmf"/><Relationship Id="rId30" Type="http://schemas.openxmlformats.org/officeDocument/2006/relationships/oleObject" Target="../embeddings/oleObject334.bin"/><Relationship Id="rId35" Type="http://schemas.openxmlformats.org/officeDocument/2006/relationships/image" Target="../media/image238.wmf"/><Relationship Id="rId43" Type="http://schemas.openxmlformats.org/officeDocument/2006/relationships/image" Target="../media/image242.wmf"/><Relationship Id="rId8" Type="http://schemas.openxmlformats.org/officeDocument/2006/relationships/image" Target="../media/image105.wmf"/><Relationship Id="rId3" Type="http://schemas.openxmlformats.org/officeDocument/2006/relationships/oleObject" Target="../embeddings/oleObject320.bin"/><Relationship Id="rId12" Type="http://schemas.openxmlformats.org/officeDocument/2006/relationships/image" Target="../media/image230.wmf"/><Relationship Id="rId17" Type="http://schemas.openxmlformats.org/officeDocument/2006/relationships/oleObject" Target="../embeddings/oleObject327.bin"/><Relationship Id="rId25" Type="http://schemas.openxmlformats.org/officeDocument/2006/relationships/image" Target="../media/image113.emf"/><Relationship Id="rId33" Type="http://schemas.openxmlformats.org/officeDocument/2006/relationships/image" Target="../media/image237.wmf"/><Relationship Id="rId38" Type="http://schemas.openxmlformats.org/officeDocument/2006/relationships/oleObject" Target="../embeddings/oleObject338.bin"/><Relationship Id="rId46" Type="http://schemas.openxmlformats.org/officeDocument/2006/relationships/oleObject" Target="../embeddings/oleObject342.bin"/><Relationship Id="rId20" Type="http://schemas.openxmlformats.org/officeDocument/2006/relationships/oleObject" Target="../embeddings/oleObject329.bin"/><Relationship Id="rId41" Type="http://schemas.openxmlformats.org/officeDocument/2006/relationships/image" Target="../media/image241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wmf"/><Relationship Id="rId3" Type="http://schemas.openxmlformats.org/officeDocument/2006/relationships/oleObject" Target="../embeddings/oleObject343.bin"/><Relationship Id="rId7" Type="http://schemas.openxmlformats.org/officeDocument/2006/relationships/oleObject" Target="../embeddings/oleObject3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46.emf"/><Relationship Id="rId5" Type="http://schemas.openxmlformats.org/officeDocument/2006/relationships/oleObject" Target="../embeddings/oleObject344.bin"/><Relationship Id="rId4" Type="http://schemas.openxmlformats.org/officeDocument/2006/relationships/image" Target="../media/image245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8.bin"/><Relationship Id="rId3" Type="http://schemas.openxmlformats.org/officeDocument/2006/relationships/image" Target="../media/image251.png"/><Relationship Id="rId7" Type="http://schemas.openxmlformats.org/officeDocument/2006/relationships/image" Target="../media/image2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347.bin"/><Relationship Id="rId5" Type="http://schemas.openxmlformats.org/officeDocument/2006/relationships/image" Target="../media/image248.wmf"/><Relationship Id="rId4" Type="http://schemas.openxmlformats.org/officeDocument/2006/relationships/oleObject" Target="../embeddings/oleObject346.bin"/><Relationship Id="rId9" Type="http://schemas.openxmlformats.org/officeDocument/2006/relationships/image" Target="../media/image25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43.wmf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8.wmf"/><Relationship Id="rId22" Type="http://schemas.openxmlformats.org/officeDocument/2006/relationships/image" Target="../media/image42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1.bin"/><Relationship Id="rId13" Type="http://schemas.openxmlformats.org/officeDocument/2006/relationships/image" Target="../media/image256.wmf"/><Relationship Id="rId18" Type="http://schemas.openxmlformats.org/officeDocument/2006/relationships/oleObject" Target="../embeddings/oleObject356.bin"/><Relationship Id="rId3" Type="http://schemas.openxmlformats.org/officeDocument/2006/relationships/oleObject" Target="../embeddings/oleObject349.bin"/><Relationship Id="rId21" Type="http://schemas.openxmlformats.org/officeDocument/2006/relationships/image" Target="../media/image260.wmf"/><Relationship Id="rId7" Type="http://schemas.openxmlformats.org/officeDocument/2006/relationships/image" Target="../media/image253.wmf"/><Relationship Id="rId12" Type="http://schemas.openxmlformats.org/officeDocument/2006/relationships/oleObject" Target="../embeddings/oleObject353.bin"/><Relationship Id="rId17" Type="http://schemas.openxmlformats.org/officeDocument/2006/relationships/image" Target="../media/image25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5.bin"/><Relationship Id="rId20" Type="http://schemas.openxmlformats.org/officeDocument/2006/relationships/oleObject" Target="../embeddings/oleObject357.bin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350.bin"/><Relationship Id="rId11" Type="http://schemas.openxmlformats.org/officeDocument/2006/relationships/image" Target="../media/image255.wmf"/><Relationship Id="rId5" Type="http://schemas.openxmlformats.org/officeDocument/2006/relationships/image" Target="../media/image261.png"/><Relationship Id="rId15" Type="http://schemas.openxmlformats.org/officeDocument/2006/relationships/image" Target="../media/image257.wmf"/><Relationship Id="rId10" Type="http://schemas.openxmlformats.org/officeDocument/2006/relationships/oleObject" Target="../embeddings/oleObject352.bin"/><Relationship Id="rId19" Type="http://schemas.openxmlformats.org/officeDocument/2006/relationships/image" Target="../media/image259.wmf"/><Relationship Id="rId4" Type="http://schemas.openxmlformats.org/officeDocument/2006/relationships/image" Target="../media/image252.wmf"/><Relationship Id="rId9" Type="http://schemas.openxmlformats.org/officeDocument/2006/relationships/image" Target="../media/image254.emf"/><Relationship Id="rId14" Type="http://schemas.openxmlformats.org/officeDocument/2006/relationships/oleObject" Target="../embeddings/oleObject354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wmf"/><Relationship Id="rId3" Type="http://schemas.openxmlformats.org/officeDocument/2006/relationships/oleObject" Target="../embeddings/oleObject358.bin"/><Relationship Id="rId7" Type="http://schemas.openxmlformats.org/officeDocument/2006/relationships/oleObject" Target="../embeddings/oleObject360.bin"/><Relationship Id="rId12" Type="http://schemas.openxmlformats.org/officeDocument/2006/relationships/image" Target="../media/image2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63.wmf"/><Relationship Id="rId11" Type="http://schemas.openxmlformats.org/officeDocument/2006/relationships/oleObject" Target="../embeddings/oleObject362.bin"/><Relationship Id="rId5" Type="http://schemas.openxmlformats.org/officeDocument/2006/relationships/oleObject" Target="../embeddings/oleObject359.bin"/><Relationship Id="rId10" Type="http://schemas.openxmlformats.org/officeDocument/2006/relationships/image" Target="../media/image265.wmf"/><Relationship Id="rId4" Type="http://schemas.openxmlformats.org/officeDocument/2006/relationships/image" Target="../media/image262.wmf"/><Relationship Id="rId9" Type="http://schemas.openxmlformats.org/officeDocument/2006/relationships/oleObject" Target="../embeddings/oleObject361.bin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68.bin"/><Relationship Id="rId18" Type="http://schemas.openxmlformats.org/officeDocument/2006/relationships/image" Target="../media/image273.emf"/><Relationship Id="rId26" Type="http://schemas.openxmlformats.org/officeDocument/2006/relationships/oleObject" Target="../embeddings/oleObject376.bin"/><Relationship Id="rId39" Type="http://schemas.openxmlformats.org/officeDocument/2006/relationships/oleObject" Target="../embeddings/oleObject383.bin"/><Relationship Id="rId21" Type="http://schemas.openxmlformats.org/officeDocument/2006/relationships/oleObject" Target="../embeddings/oleObject372.bin"/><Relationship Id="rId34" Type="http://schemas.openxmlformats.org/officeDocument/2006/relationships/image" Target="../media/image279.wmf"/><Relationship Id="rId42" Type="http://schemas.openxmlformats.org/officeDocument/2006/relationships/image" Target="../media/image283.emf"/><Relationship Id="rId7" Type="http://schemas.openxmlformats.org/officeDocument/2006/relationships/oleObject" Target="../embeddings/oleObject36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2.wmf"/><Relationship Id="rId20" Type="http://schemas.openxmlformats.org/officeDocument/2006/relationships/image" Target="../media/image274.wmf"/><Relationship Id="rId29" Type="http://schemas.openxmlformats.org/officeDocument/2006/relationships/oleObject" Target="../embeddings/oleObject378.bin"/><Relationship Id="rId41" Type="http://schemas.openxmlformats.org/officeDocument/2006/relationships/oleObject" Target="../embeddings/oleObject384.bin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09.wmf"/><Relationship Id="rId11" Type="http://schemas.openxmlformats.org/officeDocument/2006/relationships/oleObject" Target="../embeddings/oleObject367.bin"/><Relationship Id="rId24" Type="http://schemas.openxmlformats.org/officeDocument/2006/relationships/oleObject" Target="../embeddings/oleObject374.bin"/><Relationship Id="rId32" Type="http://schemas.openxmlformats.org/officeDocument/2006/relationships/image" Target="../media/image278.wmf"/><Relationship Id="rId37" Type="http://schemas.openxmlformats.org/officeDocument/2006/relationships/oleObject" Target="../embeddings/oleObject382.bin"/><Relationship Id="rId40" Type="http://schemas.openxmlformats.org/officeDocument/2006/relationships/image" Target="../media/image282.wmf"/><Relationship Id="rId5" Type="http://schemas.openxmlformats.org/officeDocument/2006/relationships/oleObject" Target="../embeddings/oleObject364.bin"/><Relationship Id="rId15" Type="http://schemas.openxmlformats.org/officeDocument/2006/relationships/oleObject" Target="../embeddings/oleObject369.bin"/><Relationship Id="rId23" Type="http://schemas.openxmlformats.org/officeDocument/2006/relationships/image" Target="../media/image275.wmf"/><Relationship Id="rId28" Type="http://schemas.openxmlformats.org/officeDocument/2006/relationships/image" Target="../media/image276.wmf"/><Relationship Id="rId36" Type="http://schemas.openxmlformats.org/officeDocument/2006/relationships/image" Target="../media/image280.wmf"/><Relationship Id="rId10" Type="http://schemas.openxmlformats.org/officeDocument/2006/relationships/image" Target="../media/image269.wmf"/><Relationship Id="rId19" Type="http://schemas.openxmlformats.org/officeDocument/2006/relationships/oleObject" Target="../embeddings/oleObject371.bin"/><Relationship Id="rId31" Type="http://schemas.openxmlformats.org/officeDocument/2006/relationships/oleObject" Target="../embeddings/oleObject379.bin"/><Relationship Id="rId4" Type="http://schemas.openxmlformats.org/officeDocument/2006/relationships/image" Target="../media/image268.wmf"/><Relationship Id="rId9" Type="http://schemas.openxmlformats.org/officeDocument/2006/relationships/oleObject" Target="../embeddings/oleObject366.bin"/><Relationship Id="rId14" Type="http://schemas.openxmlformats.org/officeDocument/2006/relationships/image" Target="../media/image271.wmf"/><Relationship Id="rId22" Type="http://schemas.openxmlformats.org/officeDocument/2006/relationships/oleObject" Target="../embeddings/oleObject373.bin"/><Relationship Id="rId27" Type="http://schemas.openxmlformats.org/officeDocument/2006/relationships/oleObject" Target="../embeddings/oleObject377.bin"/><Relationship Id="rId30" Type="http://schemas.openxmlformats.org/officeDocument/2006/relationships/image" Target="../media/image277.wmf"/><Relationship Id="rId35" Type="http://schemas.openxmlformats.org/officeDocument/2006/relationships/oleObject" Target="../embeddings/oleObject381.bin"/><Relationship Id="rId8" Type="http://schemas.openxmlformats.org/officeDocument/2006/relationships/image" Target="../media/image210.wmf"/><Relationship Id="rId3" Type="http://schemas.openxmlformats.org/officeDocument/2006/relationships/oleObject" Target="../embeddings/oleObject363.bin"/><Relationship Id="rId12" Type="http://schemas.openxmlformats.org/officeDocument/2006/relationships/image" Target="../media/image270.wmf"/><Relationship Id="rId17" Type="http://schemas.openxmlformats.org/officeDocument/2006/relationships/oleObject" Target="../embeddings/oleObject370.bin"/><Relationship Id="rId25" Type="http://schemas.openxmlformats.org/officeDocument/2006/relationships/oleObject" Target="../embeddings/oleObject375.bin"/><Relationship Id="rId33" Type="http://schemas.openxmlformats.org/officeDocument/2006/relationships/oleObject" Target="../embeddings/oleObject380.bin"/><Relationship Id="rId38" Type="http://schemas.openxmlformats.org/officeDocument/2006/relationships/image" Target="../media/image281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386.bin"/><Relationship Id="rId4" Type="http://schemas.openxmlformats.org/officeDocument/2006/relationships/image" Target="../media/image284.wmf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92.bin"/><Relationship Id="rId18" Type="http://schemas.openxmlformats.org/officeDocument/2006/relationships/image" Target="../media/image276.wmf"/><Relationship Id="rId26" Type="http://schemas.openxmlformats.org/officeDocument/2006/relationships/image" Target="../media/image288.wmf"/><Relationship Id="rId21" Type="http://schemas.openxmlformats.org/officeDocument/2006/relationships/oleObject" Target="../embeddings/oleObject396.bin"/><Relationship Id="rId34" Type="http://schemas.openxmlformats.org/officeDocument/2006/relationships/image" Target="../media/image292.wmf"/><Relationship Id="rId7" Type="http://schemas.openxmlformats.org/officeDocument/2006/relationships/oleObject" Target="../embeddings/oleObject389.bin"/><Relationship Id="rId12" Type="http://schemas.openxmlformats.org/officeDocument/2006/relationships/image" Target="../media/image287.wmf"/><Relationship Id="rId17" Type="http://schemas.openxmlformats.org/officeDocument/2006/relationships/oleObject" Target="../embeddings/oleObject394.bin"/><Relationship Id="rId25" Type="http://schemas.openxmlformats.org/officeDocument/2006/relationships/oleObject" Target="../embeddings/oleObject398.bin"/><Relationship Id="rId33" Type="http://schemas.openxmlformats.org/officeDocument/2006/relationships/oleObject" Target="../embeddings/oleObject402.bin"/><Relationship Id="rId38" Type="http://schemas.openxmlformats.org/officeDocument/2006/relationships/image" Target="../media/image29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5.wmf"/><Relationship Id="rId20" Type="http://schemas.openxmlformats.org/officeDocument/2006/relationships/image" Target="../media/image277.wmf"/><Relationship Id="rId29" Type="http://schemas.openxmlformats.org/officeDocument/2006/relationships/oleObject" Target="../embeddings/oleObject400.bin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70.wmf"/><Relationship Id="rId11" Type="http://schemas.openxmlformats.org/officeDocument/2006/relationships/oleObject" Target="../embeddings/oleObject391.bin"/><Relationship Id="rId24" Type="http://schemas.openxmlformats.org/officeDocument/2006/relationships/image" Target="../media/image283.emf"/><Relationship Id="rId32" Type="http://schemas.openxmlformats.org/officeDocument/2006/relationships/image" Target="../media/image291.wmf"/><Relationship Id="rId37" Type="http://schemas.openxmlformats.org/officeDocument/2006/relationships/oleObject" Target="../embeddings/oleObject404.bin"/><Relationship Id="rId5" Type="http://schemas.openxmlformats.org/officeDocument/2006/relationships/oleObject" Target="../embeddings/oleObject388.bin"/><Relationship Id="rId15" Type="http://schemas.openxmlformats.org/officeDocument/2006/relationships/oleObject" Target="../embeddings/oleObject393.bin"/><Relationship Id="rId23" Type="http://schemas.openxmlformats.org/officeDocument/2006/relationships/oleObject" Target="../embeddings/oleObject397.bin"/><Relationship Id="rId28" Type="http://schemas.openxmlformats.org/officeDocument/2006/relationships/image" Target="../media/image289.wmf"/><Relationship Id="rId36" Type="http://schemas.openxmlformats.org/officeDocument/2006/relationships/image" Target="../media/image293.wmf"/><Relationship Id="rId10" Type="http://schemas.openxmlformats.org/officeDocument/2006/relationships/image" Target="../media/image286.wmf"/><Relationship Id="rId19" Type="http://schemas.openxmlformats.org/officeDocument/2006/relationships/oleObject" Target="../embeddings/oleObject395.bin"/><Relationship Id="rId31" Type="http://schemas.openxmlformats.org/officeDocument/2006/relationships/oleObject" Target="../embeddings/oleObject401.bin"/><Relationship Id="rId4" Type="http://schemas.openxmlformats.org/officeDocument/2006/relationships/image" Target="../media/image269.wmf"/><Relationship Id="rId9" Type="http://schemas.openxmlformats.org/officeDocument/2006/relationships/oleObject" Target="../embeddings/oleObject390.bin"/><Relationship Id="rId14" Type="http://schemas.openxmlformats.org/officeDocument/2006/relationships/image" Target="../media/image274.wmf"/><Relationship Id="rId22" Type="http://schemas.openxmlformats.org/officeDocument/2006/relationships/image" Target="../media/image278.wmf"/><Relationship Id="rId27" Type="http://schemas.openxmlformats.org/officeDocument/2006/relationships/oleObject" Target="../embeddings/oleObject399.bin"/><Relationship Id="rId30" Type="http://schemas.openxmlformats.org/officeDocument/2006/relationships/image" Target="../media/image290.wmf"/><Relationship Id="rId35" Type="http://schemas.openxmlformats.org/officeDocument/2006/relationships/oleObject" Target="../embeddings/oleObject403.bin"/><Relationship Id="rId8" Type="http://schemas.openxmlformats.org/officeDocument/2006/relationships/image" Target="../media/image285.wmf"/><Relationship Id="rId3" Type="http://schemas.openxmlformats.org/officeDocument/2006/relationships/oleObject" Target="../embeddings/oleObject387.bin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10.bin"/><Relationship Id="rId18" Type="http://schemas.openxmlformats.org/officeDocument/2006/relationships/image" Target="../media/image274.wmf"/><Relationship Id="rId26" Type="http://schemas.openxmlformats.org/officeDocument/2006/relationships/image" Target="../media/image277.wmf"/><Relationship Id="rId39" Type="http://schemas.openxmlformats.org/officeDocument/2006/relationships/oleObject" Target="../embeddings/oleObject424.bin"/><Relationship Id="rId21" Type="http://schemas.openxmlformats.org/officeDocument/2006/relationships/oleObject" Target="../embeddings/oleObject414.bin"/><Relationship Id="rId34" Type="http://schemas.openxmlformats.org/officeDocument/2006/relationships/image" Target="../media/image295.wmf"/><Relationship Id="rId42" Type="http://schemas.openxmlformats.org/officeDocument/2006/relationships/image" Target="../media/image299.wmf"/><Relationship Id="rId47" Type="http://schemas.openxmlformats.org/officeDocument/2006/relationships/oleObject" Target="../embeddings/oleObject428.bin"/><Relationship Id="rId50" Type="http://schemas.openxmlformats.org/officeDocument/2006/relationships/image" Target="../media/image303.wmf"/><Relationship Id="rId7" Type="http://schemas.openxmlformats.org/officeDocument/2006/relationships/oleObject" Target="../embeddings/oleObject40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3.emf"/><Relationship Id="rId29" Type="http://schemas.openxmlformats.org/officeDocument/2006/relationships/oleObject" Target="../embeddings/oleObject419.bin"/><Relationship Id="rId11" Type="http://schemas.openxmlformats.org/officeDocument/2006/relationships/oleObject" Target="../embeddings/oleObject409.bin"/><Relationship Id="rId24" Type="http://schemas.openxmlformats.org/officeDocument/2006/relationships/image" Target="../media/image276.wmf"/><Relationship Id="rId32" Type="http://schemas.openxmlformats.org/officeDocument/2006/relationships/image" Target="../media/image283.emf"/><Relationship Id="rId37" Type="http://schemas.openxmlformats.org/officeDocument/2006/relationships/oleObject" Target="../embeddings/oleObject423.bin"/><Relationship Id="rId40" Type="http://schemas.openxmlformats.org/officeDocument/2006/relationships/image" Target="../media/image298.wmf"/><Relationship Id="rId45" Type="http://schemas.openxmlformats.org/officeDocument/2006/relationships/oleObject" Target="../embeddings/oleObject427.bin"/><Relationship Id="rId5" Type="http://schemas.openxmlformats.org/officeDocument/2006/relationships/oleObject" Target="../embeddings/oleObject406.bin"/><Relationship Id="rId15" Type="http://schemas.openxmlformats.org/officeDocument/2006/relationships/oleObject" Target="../embeddings/oleObject411.bin"/><Relationship Id="rId23" Type="http://schemas.openxmlformats.org/officeDocument/2006/relationships/oleObject" Target="../embeddings/oleObject416.bin"/><Relationship Id="rId28" Type="http://schemas.openxmlformats.org/officeDocument/2006/relationships/image" Target="../media/image278.wmf"/><Relationship Id="rId36" Type="http://schemas.openxmlformats.org/officeDocument/2006/relationships/image" Target="../media/image296.wmf"/><Relationship Id="rId49" Type="http://schemas.openxmlformats.org/officeDocument/2006/relationships/oleObject" Target="../embeddings/oleObject429.bin"/><Relationship Id="rId10" Type="http://schemas.openxmlformats.org/officeDocument/2006/relationships/image" Target="../media/image270.wmf"/><Relationship Id="rId19" Type="http://schemas.openxmlformats.org/officeDocument/2006/relationships/oleObject" Target="../embeddings/oleObject413.bin"/><Relationship Id="rId31" Type="http://schemas.openxmlformats.org/officeDocument/2006/relationships/oleObject" Target="../embeddings/oleObject420.bin"/><Relationship Id="rId44" Type="http://schemas.openxmlformats.org/officeDocument/2006/relationships/image" Target="../media/image300.wmf"/><Relationship Id="rId4" Type="http://schemas.openxmlformats.org/officeDocument/2006/relationships/image" Target="../media/image268.wmf"/><Relationship Id="rId9" Type="http://schemas.openxmlformats.org/officeDocument/2006/relationships/oleObject" Target="../embeddings/oleObject408.bin"/><Relationship Id="rId14" Type="http://schemas.openxmlformats.org/officeDocument/2006/relationships/image" Target="../media/image272.wmf"/><Relationship Id="rId22" Type="http://schemas.openxmlformats.org/officeDocument/2006/relationships/oleObject" Target="../embeddings/oleObject415.bin"/><Relationship Id="rId27" Type="http://schemas.openxmlformats.org/officeDocument/2006/relationships/oleObject" Target="../embeddings/oleObject418.bin"/><Relationship Id="rId30" Type="http://schemas.openxmlformats.org/officeDocument/2006/relationships/image" Target="../media/image279.wmf"/><Relationship Id="rId35" Type="http://schemas.openxmlformats.org/officeDocument/2006/relationships/oleObject" Target="../embeddings/oleObject422.bin"/><Relationship Id="rId43" Type="http://schemas.openxmlformats.org/officeDocument/2006/relationships/oleObject" Target="../embeddings/oleObject426.bin"/><Relationship Id="rId48" Type="http://schemas.openxmlformats.org/officeDocument/2006/relationships/image" Target="../media/image302.wmf"/><Relationship Id="rId8" Type="http://schemas.openxmlformats.org/officeDocument/2006/relationships/image" Target="../media/image269.wmf"/><Relationship Id="rId3" Type="http://schemas.openxmlformats.org/officeDocument/2006/relationships/oleObject" Target="../embeddings/oleObject405.bin"/><Relationship Id="rId12" Type="http://schemas.openxmlformats.org/officeDocument/2006/relationships/image" Target="../media/image271.wmf"/><Relationship Id="rId17" Type="http://schemas.openxmlformats.org/officeDocument/2006/relationships/oleObject" Target="../embeddings/oleObject412.bin"/><Relationship Id="rId25" Type="http://schemas.openxmlformats.org/officeDocument/2006/relationships/oleObject" Target="../embeddings/oleObject417.bin"/><Relationship Id="rId33" Type="http://schemas.openxmlformats.org/officeDocument/2006/relationships/oleObject" Target="../embeddings/oleObject421.bin"/><Relationship Id="rId38" Type="http://schemas.openxmlformats.org/officeDocument/2006/relationships/image" Target="../media/image297.wmf"/><Relationship Id="rId46" Type="http://schemas.openxmlformats.org/officeDocument/2006/relationships/image" Target="../media/image301.wmf"/><Relationship Id="rId20" Type="http://schemas.openxmlformats.org/officeDocument/2006/relationships/image" Target="../media/image275.wmf"/><Relationship Id="rId41" Type="http://schemas.openxmlformats.org/officeDocument/2006/relationships/oleObject" Target="../embeddings/oleObject425.bin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10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305.wmf"/><Relationship Id="rId5" Type="http://schemas.openxmlformats.org/officeDocument/2006/relationships/oleObject" Target="../embeddings/oleObject431.bin"/><Relationship Id="rId4" Type="http://schemas.openxmlformats.org/officeDocument/2006/relationships/image" Target="../media/image304.wmf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37.bin"/><Relationship Id="rId18" Type="http://schemas.openxmlformats.org/officeDocument/2006/relationships/image" Target="../media/image273.emf"/><Relationship Id="rId26" Type="http://schemas.openxmlformats.org/officeDocument/2006/relationships/oleObject" Target="../embeddings/oleObject444.bin"/><Relationship Id="rId39" Type="http://schemas.openxmlformats.org/officeDocument/2006/relationships/image" Target="../media/image311.wmf"/><Relationship Id="rId21" Type="http://schemas.openxmlformats.org/officeDocument/2006/relationships/oleObject" Target="../embeddings/oleObject441.bin"/><Relationship Id="rId34" Type="http://schemas.openxmlformats.org/officeDocument/2006/relationships/oleObject" Target="../embeddings/oleObject448.bin"/><Relationship Id="rId42" Type="http://schemas.openxmlformats.org/officeDocument/2006/relationships/oleObject" Target="../embeddings/oleObject452.bin"/><Relationship Id="rId47" Type="http://schemas.openxmlformats.org/officeDocument/2006/relationships/image" Target="../media/image315.wmf"/><Relationship Id="rId50" Type="http://schemas.openxmlformats.org/officeDocument/2006/relationships/oleObject" Target="../embeddings/oleObject456.bin"/><Relationship Id="rId55" Type="http://schemas.openxmlformats.org/officeDocument/2006/relationships/image" Target="../media/image319.wmf"/><Relationship Id="rId7" Type="http://schemas.openxmlformats.org/officeDocument/2006/relationships/oleObject" Target="../embeddings/oleObject4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2.wmf"/><Relationship Id="rId29" Type="http://schemas.openxmlformats.org/officeDocument/2006/relationships/image" Target="../media/image308.wmf"/><Relationship Id="rId11" Type="http://schemas.openxmlformats.org/officeDocument/2006/relationships/oleObject" Target="../embeddings/oleObject436.bin"/><Relationship Id="rId24" Type="http://schemas.openxmlformats.org/officeDocument/2006/relationships/oleObject" Target="../embeddings/oleObject443.bin"/><Relationship Id="rId32" Type="http://schemas.openxmlformats.org/officeDocument/2006/relationships/oleObject" Target="../embeddings/oleObject447.bin"/><Relationship Id="rId37" Type="http://schemas.openxmlformats.org/officeDocument/2006/relationships/image" Target="../media/image310.wmf"/><Relationship Id="rId40" Type="http://schemas.openxmlformats.org/officeDocument/2006/relationships/oleObject" Target="../embeddings/oleObject451.bin"/><Relationship Id="rId45" Type="http://schemas.openxmlformats.org/officeDocument/2006/relationships/image" Target="../media/image314.wmf"/><Relationship Id="rId53" Type="http://schemas.openxmlformats.org/officeDocument/2006/relationships/image" Target="../media/image318.wmf"/><Relationship Id="rId5" Type="http://schemas.openxmlformats.org/officeDocument/2006/relationships/oleObject" Target="../embeddings/oleObject433.bin"/><Relationship Id="rId10" Type="http://schemas.openxmlformats.org/officeDocument/2006/relationships/image" Target="../media/image269.wmf"/><Relationship Id="rId19" Type="http://schemas.openxmlformats.org/officeDocument/2006/relationships/oleObject" Target="../embeddings/oleObject440.bin"/><Relationship Id="rId31" Type="http://schemas.openxmlformats.org/officeDocument/2006/relationships/image" Target="../media/image278.wmf"/><Relationship Id="rId44" Type="http://schemas.openxmlformats.org/officeDocument/2006/relationships/oleObject" Target="../embeddings/oleObject453.bin"/><Relationship Id="rId52" Type="http://schemas.openxmlformats.org/officeDocument/2006/relationships/oleObject" Target="../embeddings/oleObject457.bin"/><Relationship Id="rId4" Type="http://schemas.openxmlformats.org/officeDocument/2006/relationships/image" Target="../media/image306.wmf"/><Relationship Id="rId9" Type="http://schemas.openxmlformats.org/officeDocument/2006/relationships/oleObject" Target="../embeddings/oleObject435.bin"/><Relationship Id="rId14" Type="http://schemas.openxmlformats.org/officeDocument/2006/relationships/image" Target="../media/image271.wmf"/><Relationship Id="rId22" Type="http://schemas.openxmlformats.org/officeDocument/2006/relationships/oleObject" Target="../embeddings/oleObject442.bin"/><Relationship Id="rId27" Type="http://schemas.openxmlformats.org/officeDocument/2006/relationships/image" Target="../media/image276.wmf"/><Relationship Id="rId30" Type="http://schemas.openxmlformats.org/officeDocument/2006/relationships/oleObject" Target="../embeddings/oleObject446.bin"/><Relationship Id="rId35" Type="http://schemas.openxmlformats.org/officeDocument/2006/relationships/image" Target="../media/image309.wmf"/><Relationship Id="rId43" Type="http://schemas.openxmlformats.org/officeDocument/2006/relationships/image" Target="../media/image313.wmf"/><Relationship Id="rId48" Type="http://schemas.openxmlformats.org/officeDocument/2006/relationships/oleObject" Target="../embeddings/oleObject455.bin"/><Relationship Id="rId8" Type="http://schemas.openxmlformats.org/officeDocument/2006/relationships/image" Target="../media/image210.wmf"/><Relationship Id="rId51" Type="http://schemas.openxmlformats.org/officeDocument/2006/relationships/image" Target="../media/image317.wmf"/><Relationship Id="rId3" Type="http://schemas.openxmlformats.org/officeDocument/2006/relationships/oleObject" Target="../embeddings/oleObject432.bin"/><Relationship Id="rId12" Type="http://schemas.openxmlformats.org/officeDocument/2006/relationships/image" Target="../media/image270.wmf"/><Relationship Id="rId17" Type="http://schemas.openxmlformats.org/officeDocument/2006/relationships/oleObject" Target="../embeddings/oleObject439.bin"/><Relationship Id="rId25" Type="http://schemas.openxmlformats.org/officeDocument/2006/relationships/image" Target="../media/image307.wmf"/><Relationship Id="rId33" Type="http://schemas.openxmlformats.org/officeDocument/2006/relationships/image" Target="../media/image279.wmf"/><Relationship Id="rId38" Type="http://schemas.openxmlformats.org/officeDocument/2006/relationships/oleObject" Target="../embeddings/oleObject450.bin"/><Relationship Id="rId46" Type="http://schemas.openxmlformats.org/officeDocument/2006/relationships/oleObject" Target="../embeddings/oleObject454.bin"/><Relationship Id="rId20" Type="http://schemas.openxmlformats.org/officeDocument/2006/relationships/image" Target="../media/image274.wmf"/><Relationship Id="rId41" Type="http://schemas.openxmlformats.org/officeDocument/2006/relationships/image" Target="../media/image312.wmf"/><Relationship Id="rId54" Type="http://schemas.openxmlformats.org/officeDocument/2006/relationships/oleObject" Target="../embeddings/oleObject458.bin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68.wmf"/><Relationship Id="rId15" Type="http://schemas.openxmlformats.org/officeDocument/2006/relationships/oleObject" Target="../embeddings/oleObject438.bin"/><Relationship Id="rId23" Type="http://schemas.openxmlformats.org/officeDocument/2006/relationships/image" Target="../media/image275.wmf"/><Relationship Id="rId28" Type="http://schemas.openxmlformats.org/officeDocument/2006/relationships/oleObject" Target="../embeddings/oleObject445.bin"/><Relationship Id="rId36" Type="http://schemas.openxmlformats.org/officeDocument/2006/relationships/oleObject" Target="../embeddings/oleObject449.bin"/><Relationship Id="rId49" Type="http://schemas.openxmlformats.org/officeDocument/2006/relationships/image" Target="../media/image316.wmf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64.bin"/><Relationship Id="rId18" Type="http://schemas.openxmlformats.org/officeDocument/2006/relationships/image" Target="../media/image274.wmf"/><Relationship Id="rId26" Type="http://schemas.openxmlformats.org/officeDocument/2006/relationships/oleObject" Target="../embeddings/oleObject471.bin"/><Relationship Id="rId39" Type="http://schemas.openxmlformats.org/officeDocument/2006/relationships/image" Target="../media/image321.wmf"/><Relationship Id="rId21" Type="http://schemas.openxmlformats.org/officeDocument/2006/relationships/image" Target="../media/image275.wmf"/><Relationship Id="rId34" Type="http://schemas.openxmlformats.org/officeDocument/2006/relationships/oleObject" Target="../embeddings/oleObject475.bin"/><Relationship Id="rId42" Type="http://schemas.openxmlformats.org/officeDocument/2006/relationships/oleObject" Target="../embeddings/oleObject479.bin"/><Relationship Id="rId47" Type="http://schemas.openxmlformats.org/officeDocument/2006/relationships/image" Target="../media/image316.wmf"/><Relationship Id="rId50" Type="http://schemas.openxmlformats.org/officeDocument/2006/relationships/oleObject" Target="../embeddings/oleObject483.bin"/><Relationship Id="rId55" Type="http://schemas.openxmlformats.org/officeDocument/2006/relationships/image" Target="../media/image323.wmf"/><Relationship Id="rId7" Type="http://schemas.openxmlformats.org/officeDocument/2006/relationships/oleObject" Target="../embeddings/oleObject4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3.emf"/><Relationship Id="rId29" Type="http://schemas.openxmlformats.org/officeDocument/2006/relationships/image" Target="../media/image278.wmf"/><Relationship Id="rId11" Type="http://schemas.openxmlformats.org/officeDocument/2006/relationships/oleObject" Target="../embeddings/oleObject463.bin"/><Relationship Id="rId24" Type="http://schemas.openxmlformats.org/officeDocument/2006/relationships/oleObject" Target="../embeddings/oleObject470.bin"/><Relationship Id="rId32" Type="http://schemas.openxmlformats.org/officeDocument/2006/relationships/oleObject" Target="../embeddings/oleObject474.bin"/><Relationship Id="rId37" Type="http://schemas.openxmlformats.org/officeDocument/2006/relationships/image" Target="../media/image311.wmf"/><Relationship Id="rId40" Type="http://schemas.openxmlformats.org/officeDocument/2006/relationships/oleObject" Target="../embeddings/oleObject478.bin"/><Relationship Id="rId45" Type="http://schemas.openxmlformats.org/officeDocument/2006/relationships/image" Target="../media/image315.wmf"/><Relationship Id="rId53" Type="http://schemas.openxmlformats.org/officeDocument/2006/relationships/image" Target="../media/image322.wmf"/><Relationship Id="rId5" Type="http://schemas.openxmlformats.org/officeDocument/2006/relationships/oleObject" Target="../embeddings/oleObject460.bin"/><Relationship Id="rId10" Type="http://schemas.openxmlformats.org/officeDocument/2006/relationships/image" Target="../media/image270.wmf"/><Relationship Id="rId19" Type="http://schemas.openxmlformats.org/officeDocument/2006/relationships/oleObject" Target="../embeddings/oleObject467.bin"/><Relationship Id="rId31" Type="http://schemas.openxmlformats.org/officeDocument/2006/relationships/image" Target="../media/image279.wmf"/><Relationship Id="rId44" Type="http://schemas.openxmlformats.org/officeDocument/2006/relationships/oleObject" Target="../embeddings/oleObject480.bin"/><Relationship Id="rId52" Type="http://schemas.openxmlformats.org/officeDocument/2006/relationships/oleObject" Target="../embeddings/oleObject484.bin"/><Relationship Id="rId4" Type="http://schemas.openxmlformats.org/officeDocument/2006/relationships/image" Target="../media/image306.wmf"/><Relationship Id="rId9" Type="http://schemas.openxmlformats.org/officeDocument/2006/relationships/oleObject" Target="../embeddings/oleObject462.bin"/><Relationship Id="rId14" Type="http://schemas.openxmlformats.org/officeDocument/2006/relationships/image" Target="../media/image272.wmf"/><Relationship Id="rId22" Type="http://schemas.openxmlformats.org/officeDocument/2006/relationships/oleObject" Target="../embeddings/oleObject469.bin"/><Relationship Id="rId27" Type="http://schemas.openxmlformats.org/officeDocument/2006/relationships/image" Target="../media/image308.wmf"/><Relationship Id="rId30" Type="http://schemas.openxmlformats.org/officeDocument/2006/relationships/oleObject" Target="../embeddings/oleObject473.bin"/><Relationship Id="rId35" Type="http://schemas.openxmlformats.org/officeDocument/2006/relationships/image" Target="../media/image320.wmf"/><Relationship Id="rId43" Type="http://schemas.openxmlformats.org/officeDocument/2006/relationships/image" Target="../media/image314.wmf"/><Relationship Id="rId48" Type="http://schemas.openxmlformats.org/officeDocument/2006/relationships/oleObject" Target="../embeddings/oleObject482.bin"/><Relationship Id="rId8" Type="http://schemas.openxmlformats.org/officeDocument/2006/relationships/image" Target="../media/image269.wmf"/><Relationship Id="rId51" Type="http://schemas.openxmlformats.org/officeDocument/2006/relationships/image" Target="../media/image318.wmf"/><Relationship Id="rId3" Type="http://schemas.openxmlformats.org/officeDocument/2006/relationships/oleObject" Target="../embeddings/oleObject459.bin"/><Relationship Id="rId12" Type="http://schemas.openxmlformats.org/officeDocument/2006/relationships/image" Target="../media/image271.wmf"/><Relationship Id="rId17" Type="http://schemas.openxmlformats.org/officeDocument/2006/relationships/oleObject" Target="../embeddings/oleObject466.bin"/><Relationship Id="rId25" Type="http://schemas.openxmlformats.org/officeDocument/2006/relationships/image" Target="../media/image276.wmf"/><Relationship Id="rId33" Type="http://schemas.openxmlformats.org/officeDocument/2006/relationships/image" Target="../media/image309.wmf"/><Relationship Id="rId38" Type="http://schemas.openxmlformats.org/officeDocument/2006/relationships/oleObject" Target="../embeddings/oleObject477.bin"/><Relationship Id="rId46" Type="http://schemas.openxmlformats.org/officeDocument/2006/relationships/oleObject" Target="../embeddings/oleObject481.bin"/><Relationship Id="rId20" Type="http://schemas.openxmlformats.org/officeDocument/2006/relationships/oleObject" Target="../embeddings/oleObject468.bin"/><Relationship Id="rId41" Type="http://schemas.openxmlformats.org/officeDocument/2006/relationships/image" Target="../media/image313.wmf"/><Relationship Id="rId54" Type="http://schemas.openxmlformats.org/officeDocument/2006/relationships/oleObject" Target="../embeddings/oleObject485.bin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10.wmf"/><Relationship Id="rId15" Type="http://schemas.openxmlformats.org/officeDocument/2006/relationships/oleObject" Target="../embeddings/oleObject465.bin"/><Relationship Id="rId23" Type="http://schemas.openxmlformats.org/officeDocument/2006/relationships/image" Target="../media/image307.wmf"/><Relationship Id="rId28" Type="http://schemas.openxmlformats.org/officeDocument/2006/relationships/oleObject" Target="../embeddings/oleObject472.bin"/><Relationship Id="rId36" Type="http://schemas.openxmlformats.org/officeDocument/2006/relationships/oleObject" Target="../embeddings/oleObject476.bin"/><Relationship Id="rId49" Type="http://schemas.openxmlformats.org/officeDocument/2006/relationships/image" Target="../media/image3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4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325.wmf"/><Relationship Id="rId5" Type="http://schemas.openxmlformats.org/officeDocument/2006/relationships/oleObject" Target="../embeddings/oleObject487.bin"/><Relationship Id="rId4" Type="http://schemas.openxmlformats.org/officeDocument/2006/relationships/image" Target="../media/image324.wmf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93.bin"/><Relationship Id="rId18" Type="http://schemas.openxmlformats.org/officeDocument/2006/relationships/image" Target="../media/image274.wmf"/><Relationship Id="rId26" Type="http://schemas.openxmlformats.org/officeDocument/2006/relationships/image" Target="../media/image276.wmf"/><Relationship Id="rId39" Type="http://schemas.openxmlformats.org/officeDocument/2006/relationships/oleObject" Target="../embeddings/oleObject508.bin"/><Relationship Id="rId21" Type="http://schemas.openxmlformats.org/officeDocument/2006/relationships/image" Target="../media/image275.wmf"/><Relationship Id="rId34" Type="http://schemas.openxmlformats.org/officeDocument/2006/relationships/image" Target="../media/image283.emf"/><Relationship Id="rId42" Type="http://schemas.openxmlformats.org/officeDocument/2006/relationships/image" Target="../media/image327.wmf"/><Relationship Id="rId47" Type="http://schemas.openxmlformats.org/officeDocument/2006/relationships/oleObject" Target="../embeddings/oleObject512.bin"/><Relationship Id="rId50" Type="http://schemas.openxmlformats.org/officeDocument/2006/relationships/image" Target="../media/image331.wmf"/><Relationship Id="rId7" Type="http://schemas.openxmlformats.org/officeDocument/2006/relationships/oleObject" Target="../embeddings/oleObject4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3.emf"/><Relationship Id="rId29" Type="http://schemas.openxmlformats.org/officeDocument/2006/relationships/oleObject" Target="../embeddings/oleObject503.bin"/><Relationship Id="rId11" Type="http://schemas.openxmlformats.org/officeDocument/2006/relationships/oleObject" Target="../embeddings/oleObject492.bin"/><Relationship Id="rId24" Type="http://schemas.openxmlformats.org/officeDocument/2006/relationships/oleObject" Target="../embeddings/oleObject500.bin"/><Relationship Id="rId32" Type="http://schemas.openxmlformats.org/officeDocument/2006/relationships/image" Target="../media/image279.wmf"/><Relationship Id="rId37" Type="http://schemas.openxmlformats.org/officeDocument/2006/relationships/oleObject" Target="../embeddings/oleObject507.bin"/><Relationship Id="rId40" Type="http://schemas.openxmlformats.org/officeDocument/2006/relationships/image" Target="../media/image112.wmf"/><Relationship Id="rId45" Type="http://schemas.openxmlformats.org/officeDocument/2006/relationships/oleObject" Target="../embeddings/oleObject511.bin"/><Relationship Id="rId53" Type="http://schemas.openxmlformats.org/officeDocument/2006/relationships/oleObject" Target="../embeddings/oleObject515.bin"/><Relationship Id="rId5" Type="http://schemas.openxmlformats.org/officeDocument/2006/relationships/oleObject" Target="../embeddings/oleObject489.bin"/><Relationship Id="rId10" Type="http://schemas.openxmlformats.org/officeDocument/2006/relationships/image" Target="../media/image270.wmf"/><Relationship Id="rId19" Type="http://schemas.openxmlformats.org/officeDocument/2006/relationships/oleObject" Target="../embeddings/oleObject496.bin"/><Relationship Id="rId31" Type="http://schemas.openxmlformats.org/officeDocument/2006/relationships/oleObject" Target="../embeddings/oleObject504.bin"/><Relationship Id="rId44" Type="http://schemas.openxmlformats.org/officeDocument/2006/relationships/image" Target="../media/image328.wmf"/><Relationship Id="rId52" Type="http://schemas.openxmlformats.org/officeDocument/2006/relationships/image" Target="../media/image332.wmf"/><Relationship Id="rId4" Type="http://schemas.openxmlformats.org/officeDocument/2006/relationships/image" Target="../media/image268.wmf"/><Relationship Id="rId9" Type="http://schemas.openxmlformats.org/officeDocument/2006/relationships/oleObject" Target="../embeddings/oleObject491.bin"/><Relationship Id="rId14" Type="http://schemas.openxmlformats.org/officeDocument/2006/relationships/image" Target="../media/image272.wmf"/><Relationship Id="rId22" Type="http://schemas.openxmlformats.org/officeDocument/2006/relationships/oleObject" Target="../embeddings/oleObject498.bin"/><Relationship Id="rId27" Type="http://schemas.openxmlformats.org/officeDocument/2006/relationships/oleObject" Target="../embeddings/oleObject502.bin"/><Relationship Id="rId30" Type="http://schemas.openxmlformats.org/officeDocument/2006/relationships/image" Target="../media/image278.wmf"/><Relationship Id="rId35" Type="http://schemas.openxmlformats.org/officeDocument/2006/relationships/oleObject" Target="../embeddings/oleObject506.bin"/><Relationship Id="rId43" Type="http://schemas.openxmlformats.org/officeDocument/2006/relationships/oleObject" Target="../embeddings/oleObject510.bin"/><Relationship Id="rId48" Type="http://schemas.openxmlformats.org/officeDocument/2006/relationships/image" Target="../media/image330.wmf"/><Relationship Id="rId8" Type="http://schemas.openxmlformats.org/officeDocument/2006/relationships/image" Target="../media/image269.wmf"/><Relationship Id="rId51" Type="http://schemas.openxmlformats.org/officeDocument/2006/relationships/oleObject" Target="../embeddings/oleObject514.bin"/><Relationship Id="rId3" Type="http://schemas.openxmlformats.org/officeDocument/2006/relationships/oleObject" Target="../embeddings/oleObject488.bin"/><Relationship Id="rId12" Type="http://schemas.openxmlformats.org/officeDocument/2006/relationships/image" Target="../media/image271.wmf"/><Relationship Id="rId17" Type="http://schemas.openxmlformats.org/officeDocument/2006/relationships/oleObject" Target="../embeddings/oleObject495.bin"/><Relationship Id="rId25" Type="http://schemas.openxmlformats.org/officeDocument/2006/relationships/oleObject" Target="../embeddings/oleObject501.bin"/><Relationship Id="rId33" Type="http://schemas.openxmlformats.org/officeDocument/2006/relationships/oleObject" Target="../embeddings/oleObject505.bin"/><Relationship Id="rId38" Type="http://schemas.openxmlformats.org/officeDocument/2006/relationships/image" Target="../media/image326.wmf"/><Relationship Id="rId46" Type="http://schemas.openxmlformats.org/officeDocument/2006/relationships/image" Target="../media/image329.wmf"/><Relationship Id="rId20" Type="http://schemas.openxmlformats.org/officeDocument/2006/relationships/oleObject" Target="../embeddings/oleObject497.bin"/><Relationship Id="rId41" Type="http://schemas.openxmlformats.org/officeDocument/2006/relationships/oleObject" Target="../embeddings/oleObject509.bin"/><Relationship Id="rId54" Type="http://schemas.openxmlformats.org/officeDocument/2006/relationships/image" Target="../media/image333.wmf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10.wmf"/><Relationship Id="rId15" Type="http://schemas.openxmlformats.org/officeDocument/2006/relationships/oleObject" Target="../embeddings/oleObject494.bin"/><Relationship Id="rId23" Type="http://schemas.openxmlformats.org/officeDocument/2006/relationships/oleObject" Target="../embeddings/oleObject499.bin"/><Relationship Id="rId28" Type="http://schemas.openxmlformats.org/officeDocument/2006/relationships/image" Target="../media/image277.wmf"/><Relationship Id="rId36" Type="http://schemas.openxmlformats.org/officeDocument/2006/relationships/image" Target="../media/image105.wmf"/><Relationship Id="rId49" Type="http://schemas.openxmlformats.org/officeDocument/2006/relationships/oleObject" Target="../embeddings/oleObject513.bin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wmf"/><Relationship Id="rId18" Type="http://schemas.openxmlformats.org/officeDocument/2006/relationships/oleObject" Target="../embeddings/oleObject523.bin"/><Relationship Id="rId26" Type="http://schemas.openxmlformats.org/officeDocument/2006/relationships/oleObject" Target="../embeddings/oleObject527.bin"/><Relationship Id="rId39" Type="http://schemas.openxmlformats.org/officeDocument/2006/relationships/image" Target="../media/image279.wmf"/><Relationship Id="rId21" Type="http://schemas.openxmlformats.org/officeDocument/2006/relationships/image" Target="../media/image272.wmf"/><Relationship Id="rId34" Type="http://schemas.openxmlformats.org/officeDocument/2006/relationships/oleObject" Target="../embeddings/oleObject533.bin"/><Relationship Id="rId42" Type="http://schemas.openxmlformats.org/officeDocument/2006/relationships/oleObject" Target="../embeddings/oleObject537.bin"/><Relationship Id="rId47" Type="http://schemas.openxmlformats.org/officeDocument/2006/relationships/image" Target="../media/image106.wmf"/><Relationship Id="rId50" Type="http://schemas.openxmlformats.org/officeDocument/2006/relationships/oleObject" Target="../embeddings/oleObject541.bin"/><Relationship Id="rId7" Type="http://schemas.openxmlformats.org/officeDocument/2006/relationships/image" Target="../media/image3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2.bin"/><Relationship Id="rId29" Type="http://schemas.openxmlformats.org/officeDocument/2006/relationships/oleObject" Target="../embeddings/oleObject529.bin"/><Relationship Id="rId11" Type="http://schemas.openxmlformats.org/officeDocument/2006/relationships/image" Target="../media/image268.wmf"/><Relationship Id="rId24" Type="http://schemas.openxmlformats.org/officeDocument/2006/relationships/oleObject" Target="../embeddings/oleObject526.bin"/><Relationship Id="rId32" Type="http://schemas.openxmlformats.org/officeDocument/2006/relationships/oleObject" Target="../embeddings/oleObject532.bin"/><Relationship Id="rId37" Type="http://schemas.openxmlformats.org/officeDocument/2006/relationships/image" Target="../media/image278.wmf"/><Relationship Id="rId40" Type="http://schemas.openxmlformats.org/officeDocument/2006/relationships/oleObject" Target="../embeddings/oleObject536.bin"/><Relationship Id="rId45" Type="http://schemas.openxmlformats.org/officeDocument/2006/relationships/image" Target="../media/image105.wmf"/><Relationship Id="rId53" Type="http://schemas.openxmlformats.org/officeDocument/2006/relationships/image" Target="../media/image340.wmf"/><Relationship Id="rId5" Type="http://schemas.openxmlformats.org/officeDocument/2006/relationships/image" Target="../media/image334.wmf"/><Relationship Id="rId10" Type="http://schemas.openxmlformats.org/officeDocument/2006/relationships/oleObject" Target="../embeddings/oleObject519.bin"/><Relationship Id="rId19" Type="http://schemas.openxmlformats.org/officeDocument/2006/relationships/image" Target="../media/image271.wmf"/><Relationship Id="rId31" Type="http://schemas.openxmlformats.org/officeDocument/2006/relationships/oleObject" Target="../embeddings/oleObject531.bin"/><Relationship Id="rId44" Type="http://schemas.openxmlformats.org/officeDocument/2006/relationships/oleObject" Target="../embeddings/oleObject538.bin"/><Relationship Id="rId52" Type="http://schemas.openxmlformats.org/officeDocument/2006/relationships/oleObject" Target="../embeddings/oleObject542.bin"/><Relationship Id="rId4" Type="http://schemas.openxmlformats.org/officeDocument/2006/relationships/oleObject" Target="../embeddings/oleObject516.bin"/><Relationship Id="rId9" Type="http://schemas.openxmlformats.org/officeDocument/2006/relationships/image" Target="../media/image336.wmf"/><Relationship Id="rId14" Type="http://schemas.openxmlformats.org/officeDocument/2006/relationships/oleObject" Target="../embeddings/oleObject521.bin"/><Relationship Id="rId22" Type="http://schemas.openxmlformats.org/officeDocument/2006/relationships/oleObject" Target="../embeddings/oleObject525.bin"/><Relationship Id="rId27" Type="http://schemas.openxmlformats.org/officeDocument/2006/relationships/oleObject" Target="../embeddings/oleObject528.bin"/><Relationship Id="rId30" Type="http://schemas.openxmlformats.org/officeDocument/2006/relationships/oleObject" Target="../embeddings/oleObject530.bin"/><Relationship Id="rId35" Type="http://schemas.openxmlformats.org/officeDocument/2006/relationships/image" Target="../media/image277.wmf"/><Relationship Id="rId43" Type="http://schemas.openxmlformats.org/officeDocument/2006/relationships/image" Target="../media/image337.wmf"/><Relationship Id="rId48" Type="http://schemas.openxmlformats.org/officeDocument/2006/relationships/oleObject" Target="../embeddings/oleObject540.bin"/><Relationship Id="rId8" Type="http://schemas.openxmlformats.org/officeDocument/2006/relationships/oleObject" Target="../embeddings/oleObject518.bin"/><Relationship Id="rId51" Type="http://schemas.openxmlformats.org/officeDocument/2006/relationships/image" Target="../media/image339.wmf"/><Relationship Id="rId3" Type="http://schemas.openxmlformats.org/officeDocument/2006/relationships/notesSlide" Target="../notesSlides/notesSlide3.xml"/><Relationship Id="rId12" Type="http://schemas.openxmlformats.org/officeDocument/2006/relationships/oleObject" Target="../embeddings/oleObject520.bin"/><Relationship Id="rId17" Type="http://schemas.openxmlformats.org/officeDocument/2006/relationships/image" Target="../media/image270.wmf"/><Relationship Id="rId25" Type="http://schemas.openxmlformats.org/officeDocument/2006/relationships/image" Target="../media/image274.wmf"/><Relationship Id="rId33" Type="http://schemas.openxmlformats.org/officeDocument/2006/relationships/image" Target="../media/image276.wmf"/><Relationship Id="rId38" Type="http://schemas.openxmlformats.org/officeDocument/2006/relationships/oleObject" Target="../embeddings/oleObject535.bin"/><Relationship Id="rId46" Type="http://schemas.openxmlformats.org/officeDocument/2006/relationships/oleObject" Target="../embeddings/oleObject539.bin"/><Relationship Id="rId20" Type="http://schemas.openxmlformats.org/officeDocument/2006/relationships/oleObject" Target="../embeddings/oleObject524.bin"/><Relationship Id="rId41" Type="http://schemas.openxmlformats.org/officeDocument/2006/relationships/image" Target="../media/image283.emf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517.bin"/><Relationship Id="rId15" Type="http://schemas.openxmlformats.org/officeDocument/2006/relationships/image" Target="../media/image269.wmf"/><Relationship Id="rId23" Type="http://schemas.openxmlformats.org/officeDocument/2006/relationships/image" Target="../media/image273.emf"/><Relationship Id="rId28" Type="http://schemas.openxmlformats.org/officeDocument/2006/relationships/image" Target="../media/image275.wmf"/><Relationship Id="rId36" Type="http://schemas.openxmlformats.org/officeDocument/2006/relationships/oleObject" Target="../embeddings/oleObject534.bin"/><Relationship Id="rId49" Type="http://schemas.openxmlformats.org/officeDocument/2006/relationships/image" Target="../media/image338.wmf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48.bin"/><Relationship Id="rId18" Type="http://schemas.openxmlformats.org/officeDocument/2006/relationships/image" Target="../media/image346.wmf"/><Relationship Id="rId26" Type="http://schemas.openxmlformats.org/officeDocument/2006/relationships/image" Target="../media/image350.wmf"/><Relationship Id="rId3" Type="http://schemas.openxmlformats.org/officeDocument/2006/relationships/oleObject" Target="../embeddings/oleObject543.bin"/><Relationship Id="rId21" Type="http://schemas.openxmlformats.org/officeDocument/2006/relationships/oleObject" Target="../embeddings/oleObject552.bin"/><Relationship Id="rId34" Type="http://schemas.openxmlformats.org/officeDocument/2006/relationships/image" Target="../media/image354.wmf"/><Relationship Id="rId7" Type="http://schemas.openxmlformats.org/officeDocument/2006/relationships/oleObject" Target="../embeddings/oleObject545.bin"/><Relationship Id="rId12" Type="http://schemas.openxmlformats.org/officeDocument/2006/relationships/image" Target="../media/image343.wmf"/><Relationship Id="rId17" Type="http://schemas.openxmlformats.org/officeDocument/2006/relationships/oleObject" Target="../embeddings/oleObject550.bin"/><Relationship Id="rId25" Type="http://schemas.openxmlformats.org/officeDocument/2006/relationships/oleObject" Target="../embeddings/oleObject554.bin"/><Relationship Id="rId33" Type="http://schemas.openxmlformats.org/officeDocument/2006/relationships/oleObject" Target="../embeddings/oleObject5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5.wmf"/><Relationship Id="rId20" Type="http://schemas.openxmlformats.org/officeDocument/2006/relationships/image" Target="../media/image347.wmf"/><Relationship Id="rId29" Type="http://schemas.openxmlformats.org/officeDocument/2006/relationships/oleObject" Target="../embeddings/oleObject556.bin"/><Relationship Id="rId1" Type="http://schemas.openxmlformats.org/officeDocument/2006/relationships/vmlDrawing" Target="../drawings/vmlDrawing58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547.bin"/><Relationship Id="rId24" Type="http://schemas.openxmlformats.org/officeDocument/2006/relationships/image" Target="../media/image349.wmf"/><Relationship Id="rId32" Type="http://schemas.openxmlformats.org/officeDocument/2006/relationships/image" Target="../media/image353.wmf"/><Relationship Id="rId5" Type="http://schemas.openxmlformats.org/officeDocument/2006/relationships/oleObject" Target="../embeddings/oleObject544.bin"/><Relationship Id="rId15" Type="http://schemas.openxmlformats.org/officeDocument/2006/relationships/oleObject" Target="../embeddings/oleObject549.bin"/><Relationship Id="rId23" Type="http://schemas.openxmlformats.org/officeDocument/2006/relationships/oleObject" Target="../embeddings/oleObject553.bin"/><Relationship Id="rId28" Type="http://schemas.openxmlformats.org/officeDocument/2006/relationships/image" Target="../media/image351.wmf"/><Relationship Id="rId10" Type="http://schemas.openxmlformats.org/officeDocument/2006/relationships/image" Target="../media/image342.wmf"/><Relationship Id="rId19" Type="http://schemas.openxmlformats.org/officeDocument/2006/relationships/oleObject" Target="../embeddings/oleObject551.bin"/><Relationship Id="rId31" Type="http://schemas.openxmlformats.org/officeDocument/2006/relationships/oleObject" Target="../embeddings/oleObject557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546.bin"/><Relationship Id="rId14" Type="http://schemas.openxmlformats.org/officeDocument/2006/relationships/image" Target="../media/image344.wmf"/><Relationship Id="rId22" Type="http://schemas.openxmlformats.org/officeDocument/2006/relationships/image" Target="../media/image348.wmf"/><Relationship Id="rId27" Type="http://schemas.openxmlformats.org/officeDocument/2006/relationships/oleObject" Target="../embeddings/oleObject555.bin"/><Relationship Id="rId30" Type="http://schemas.openxmlformats.org/officeDocument/2006/relationships/image" Target="../media/image352.wmf"/><Relationship Id="rId8" Type="http://schemas.openxmlformats.org/officeDocument/2006/relationships/image" Target="../media/image341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355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356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357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3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563.bin"/><Relationship Id="rId5" Type="http://schemas.openxmlformats.org/officeDocument/2006/relationships/image" Target="../media/image358.wmf"/><Relationship Id="rId4" Type="http://schemas.openxmlformats.org/officeDocument/2006/relationships/oleObject" Target="../embeddings/oleObject562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6.bin"/><Relationship Id="rId13" Type="http://schemas.openxmlformats.org/officeDocument/2006/relationships/image" Target="../media/image365.wmf"/><Relationship Id="rId3" Type="http://schemas.openxmlformats.org/officeDocument/2006/relationships/image" Target="../media/image360.png"/><Relationship Id="rId7" Type="http://schemas.openxmlformats.org/officeDocument/2006/relationships/image" Target="../media/image362.wmf"/><Relationship Id="rId12" Type="http://schemas.openxmlformats.org/officeDocument/2006/relationships/oleObject" Target="../embeddings/oleObject5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565.bin"/><Relationship Id="rId11" Type="http://schemas.openxmlformats.org/officeDocument/2006/relationships/image" Target="../media/image364.wmf"/><Relationship Id="rId5" Type="http://schemas.openxmlformats.org/officeDocument/2006/relationships/image" Target="../media/image361.wmf"/><Relationship Id="rId10" Type="http://schemas.openxmlformats.org/officeDocument/2006/relationships/oleObject" Target="../embeddings/oleObject567.bin"/><Relationship Id="rId4" Type="http://schemas.openxmlformats.org/officeDocument/2006/relationships/oleObject" Target="../embeddings/oleObject564.bin"/><Relationship Id="rId9" Type="http://schemas.openxmlformats.org/officeDocument/2006/relationships/image" Target="../media/image363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1.bin"/><Relationship Id="rId13" Type="http://schemas.openxmlformats.org/officeDocument/2006/relationships/image" Target="../media/image369.wmf"/><Relationship Id="rId3" Type="http://schemas.openxmlformats.org/officeDocument/2006/relationships/image" Target="../media/image360.png"/><Relationship Id="rId7" Type="http://schemas.openxmlformats.org/officeDocument/2006/relationships/image" Target="../media/image367.wmf"/><Relationship Id="rId12" Type="http://schemas.openxmlformats.org/officeDocument/2006/relationships/oleObject" Target="../embeddings/oleObject5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570.bin"/><Relationship Id="rId11" Type="http://schemas.openxmlformats.org/officeDocument/2006/relationships/image" Target="../media/image364.wmf"/><Relationship Id="rId5" Type="http://schemas.openxmlformats.org/officeDocument/2006/relationships/image" Target="../media/image366.wmf"/><Relationship Id="rId10" Type="http://schemas.openxmlformats.org/officeDocument/2006/relationships/oleObject" Target="../embeddings/oleObject572.bin"/><Relationship Id="rId4" Type="http://schemas.openxmlformats.org/officeDocument/2006/relationships/oleObject" Target="../embeddings/oleObject569.bin"/><Relationship Id="rId9" Type="http://schemas.openxmlformats.org/officeDocument/2006/relationships/image" Target="../media/image36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5.wmf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9.wmf"/><Relationship Id="rId18" Type="http://schemas.openxmlformats.org/officeDocument/2006/relationships/oleObject" Target="../embeddings/oleObject581.bin"/><Relationship Id="rId26" Type="http://schemas.openxmlformats.org/officeDocument/2006/relationships/oleObject" Target="../embeddings/oleObject585.bin"/><Relationship Id="rId39" Type="http://schemas.openxmlformats.org/officeDocument/2006/relationships/image" Target="../media/image380.wmf"/><Relationship Id="rId21" Type="http://schemas.openxmlformats.org/officeDocument/2006/relationships/image" Target="../media/image372.wmf"/><Relationship Id="rId34" Type="http://schemas.openxmlformats.org/officeDocument/2006/relationships/oleObject" Target="../embeddings/oleObject589.bin"/><Relationship Id="rId42" Type="http://schemas.openxmlformats.org/officeDocument/2006/relationships/oleObject" Target="../embeddings/oleObject593.bin"/><Relationship Id="rId47" Type="http://schemas.openxmlformats.org/officeDocument/2006/relationships/image" Target="../media/image384.wmf"/><Relationship Id="rId7" Type="http://schemas.openxmlformats.org/officeDocument/2006/relationships/image" Target="../media/image1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0.bin"/><Relationship Id="rId29" Type="http://schemas.openxmlformats.org/officeDocument/2006/relationships/oleObject" Target="../embeddings/oleObject586.bin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575.bin"/><Relationship Id="rId11" Type="http://schemas.openxmlformats.org/officeDocument/2006/relationships/image" Target="../media/image143.wmf"/><Relationship Id="rId24" Type="http://schemas.openxmlformats.org/officeDocument/2006/relationships/oleObject" Target="../embeddings/oleObject584.bin"/><Relationship Id="rId32" Type="http://schemas.openxmlformats.org/officeDocument/2006/relationships/image" Target="../media/image377.wmf"/><Relationship Id="rId37" Type="http://schemas.openxmlformats.org/officeDocument/2006/relationships/image" Target="../media/image379.wmf"/><Relationship Id="rId40" Type="http://schemas.openxmlformats.org/officeDocument/2006/relationships/oleObject" Target="../embeddings/oleObject592.bin"/><Relationship Id="rId45" Type="http://schemas.openxmlformats.org/officeDocument/2006/relationships/image" Target="../media/image383.wmf"/><Relationship Id="rId5" Type="http://schemas.openxmlformats.org/officeDocument/2006/relationships/image" Target="../media/image370.wmf"/><Relationship Id="rId15" Type="http://schemas.openxmlformats.org/officeDocument/2006/relationships/image" Target="../media/image159.wmf"/><Relationship Id="rId23" Type="http://schemas.openxmlformats.org/officeDocument/2006/relationships/image" Target="../media/image373.wmf"/><Relationship Id="rId28" Type="http://schemas.openxmlformats.org/officeDocument/2006/relationships/image" Target="../media/image170.png"/><Relationship Id="rId36" Type="http://schemas.openxmlformats.org/officeDocument/2006/relationships/oleObject" Target="../embeddings/oleObject590.bin"/><Relationship Id="rId10" Type="http://schemas.openxmlformats.org/officeDocument/2006/relationships/oleObject" Target="../embeddings/oleObject577.bin"/><Relationship Id="rId19" Type="http://schemas.openxmlformats.org/officeDocument/2006/relationships/image" Target="../media/image371.wmf"/><Relationship Id="rId31" Type="http://schemas.openxmlformats.org/officeDocument/2006/relationships/oleObject" Target="../embeddings/oleObject587.bin"/><Relationship Id="rId44" Type="http://schemas.openxmlformats.org/officeDocument/2006/relationships/oleObject" Target="../embeddings/oleObject594.bin"/><Relationship Id="rId4" Type="http://schemas.openxmlformats.org/officeDocument/2006/relationships/oleObject" Target="../embeddings/oleObject574.bin"/><Relationship Id="rId9" Type="http://schemas.openxmlformats.org/officeDocument/2006/relationships/image" Target="../media/image142.wmf"/><Relationship Id="rId14" Type="http://schemas.openxmlformats.org/officeDocument/2006/relationships/oleObject" Target="../embeddings/oleObject579.bin"/><Relationship Id="rId22" Type="http://schemas.openxmlformats.org/officeDocument/2006/relationships/oleObject" Target="../embeddings/oleObject583.bin"/><Relationship Id="rId27" Type="http://schemas.openxmlformats.org/officeDocument/2006/relationships/image" Target="../media/image375.wmf"/><Relationship Id="rId30" Type="http://schemas.openxmlformats.org/officeDocument/2006/relationships/image" Target="../media/image376.wmf"/><Relationship Id="rId35" Type="http://schemas.openxmlformats.org/officeDocument/2006/relationships/image" Target="../media/image378.wmf"/><Relationship Id="rId43" Type="http://schemas.openxmlformats.org/officeDocument/2006/relationships/image" Target="../media/image382.wmf"/><Relationship Id="rId8" Type="http://schemas.openxmlformats.org/officeDocument/2006/relationships/oleObject" Target="../embeddings/oleObject576.bin"/><Relationship Id="rId3" Type="http://schemas.openxmlformats.org/officeDocument/2006/relationships/image" Target="../media/image360.png"/><Relationship Id="rId12" Type="http://schemas.openxmlformats.org/officeDocument/2006/relationships/oleObject" Target="../embeddings/oleObject578.bin"/><Relationship Id="rId17" Type="http://schemas.openxmlformats.org/officeDocument/2006/relationships/image" Target="../media/image160.wmf"/><Relationship Id="rId25" Type="http://schemas.openxmlformats.org/officeDocument/2006/relationships/image" Target="../media/image374.wmf"/><Relationship Id="rId33" Type="http://schemas.openxmlformats.org/officeDocument/2006/relationships/oleObject" Target="../embeddings/oleObject588.bin"/><Relationship Id="rId38" Type="http://schemas.openxmlformats.org/officeDocument/2006/relationships/oleObject" Target="../embeddings/oleObject591.bin"/><Relationship Id="rId46" Type="http://schemas.openxmlformats.org/officeDocument/2006/relationships/oleObject" Target="../embeddings/oleObject595.bin"/><Relationship Id="rId20" Type="http://schemas.openxmlformats.org/officeDocument/2006/relationships/oleObject" Target="../embeddings/oleObject582.bin"/><Relationship Id="rId41" Type="http://schemas.openxmlformats.org/officeDocument/2006/relationships/image" Target="../media/image381.wmf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9.wmf"/><Relationship Id="rId18" Type="http://schemas.openxmlformats.org/officeDocument/2006/relationships/oleObject" Target="../embeddings/oleObject603.bin"/><Relationship Id="rId26" Type="http://schemas.openxmlformats.org/officeDocument/2006/relationships/oleObject" Target="../embeddings/oleObject607.bin"/><Relationship Id="rId39" Type="http://schemas.openxmlformats.org/officeDocument/2006/relationships/image" Target="../media/image386.wmf"/><Relationship Id="rId21" Type="http://schemas.openxmlformats.org/officeDocument/2006/relationships/image" Target="../media/image372.wmf"/><Relationship Id="rId34" Type="http://schemas.openxmlformats.org/officeDocument/2006/relationships/oleObject" Target="../embeddings/oleObject611.bin"/><Relationship Id="rId42" Type="http://schemas.openxmlformats.org/officeDocument/2006/relationships/oleObject" Target="../embeddings/oleObject615.bin"/><Relationship Id="rId47" Type="http://schemas.openxmlformats.org/officeDocument/2006/relationships/image" Target="../media/image388.wmf"/><Relationship Id="rId50" Type="http://schemas.openxmlformats.org/officeDocument/2006/relationships/oleObject" Target="../embeddings/oleObject619.bin"/><Relationship Id="rId55" Type="http://schemas.openxmlformats.org/officeDocument/2006/relationships/image" Target="../media/image392.wmf"/><Relationship Id="rId7" Type="http://schemas.openxmlformats.org/officeDocument/2006/relationships/image" Target="../media/image1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2.bin"/><Relationship Id="rId29" Type="http://schemas.openxmlformats.org/officeDocument/2006/relationships/oleObject" Target="../embeddings/oleObject608.bin"/><Relationship Id="rId11" Type="http://schemas.openxmlformats.org/officeDocument/2006/relationships/image" Target="../media/image143.wmf"/><Relationship Id="rId24" Type="http://schemas.openxmlformats.org/officeDocument/2006/relationships/oleObject" Target="../embeddings/oleObject606.bin"/><Relationship Id="rId32" Type="http://schemas.openxmlformats.org/officeDocument/2006/relationships/image" Target="../media/image377.wmf"/><Relationship Id="rId37" Type="http://schemas.openxmlformats.org/officeDocument/2006/relationships/image" Target="../media/image385.wmf"/><Relationship Id="rId40" Type="http://schemas.openxmlformats.org/officeDocument/2006/relationships/oleObject" Target="../embeddings/oleObject614.bin"/><Relationship Id="rId45" Type="http://schemas.openxmlformats.org/officeDocument/2006/relationships/image" Target="../media/image383.wmf"/><Relationship Id="rId53" Type="http://schemas.openxmlformats.org/officeDocument/2006/relationships/image" Target="../media/image391.emf"/><Relationship Id="rId58" Type="http://schemas.openxmlformats.org/officeDocument/2006/relationships/oleObject" Target="../embeddings/oleObject623.bin"/><Relationship Id="rId5" Type="http://schemas.openxmlformats.org/officeDocument/2006/relationships/image" Target="../media/image370.wmf"/><Relationship Id="rId19" Type="http://schemas.openxmlformats.org/officeDocument/2006/relationships/image" Target="../media/image371.wmf"/><Relationship Id="rId4" Type="http://schemas.openxmlformats.org/officeDocument/2006/relationships/oleObject" Target="../embeddings/oleObject596.bin"/><Relationship Id="rId9" Type="http://schemas.openxmlformats.org/officeDocument/2006/relationships/image" Target="../media/image142.wmf"/><Relationship Id="rId14" Type="http://schemas.openxmlformats.org/officeDocument/2006/relationships/oleObject" Target="../embeddings/oleObject601.bin"/><Relationship Id="rId22" Type="http://schemas.openxmlformats.org/officeDocument/2006/relationships/oleObject" Target="../embeddings/oleObject605.bin"/><Relationship Id="rId27" Type="http://schemas.openxmlformats.org/officeDocument/2006/relationships/image" Target="../media/image375.wmf"/><Relationship Id="rId30" Type="http://schemas.openxmlformats.org/officeDocument/2006/relationships/image" Target="../media/image376.wmf"/><Relationship Id="rId35" Type="http://schemas.openxmlformats.org/officeDocument/2006/relationships/image" Target="../media/image378.wmf"/><Relationship Id="rId43" Type="http://schemas.openxmlformats.org/officeDocument/2006/relationships/image" Target="../media/image382.wmf"/><Relationship Id="rId48" Type="http://schemas.openxmlformats.org/officeDocument/2006/relationships/oleObject" Target="../embeddings/oleObject618.bin"/><Relationship Id="rId56" Type="http://schemas.openxmlformats.org/officeDocument/2006/relationships/oleObject" Target="../embeddings/oleObject622.bin"/><Relationship Id="rId8" Type="http://schemas.openxmlformats.org/officeDocument/2006/relationships/oleObject" Target="../embeddings/oleObject598.bin"/><Relationship Id="rId51" Type="http://schemas.openxmlformats.org/officeDocument/2006/relationships/image" Target="../media/image390.wmf"/><Relationship Id="rId3" Type="http://schemas.openxmlformats.org/officeDocument/2006/relationships/image" Target="../media/image360.png"/><Relationship Id="rId12" Type="http://schemas.openxmlformats.org/officeDocument/2006/relationships/oleObject" Target="../embeddings/oleObject600.bin"/><Relationship Id="rId17" Type="http://schemas.openxmlformats.org/officeDocument/2006/relationships/image" Target="../media/image160.wmf"/><Relationship Id="rId25" Type="http://schemas.openxmlformats.org/officeDocument/2006/relationships/image" Target="../media/image374.wmf"/><Relationship Id="rId33" Type="http://schemas.openxmlformats.org/officeDocument/2006/relationships/oleObject" Target="../embeddings/oleObject610.bin"/><Relationship Id="rId38" Type="http://schemas.openxmlformats.org/officeDocument/2006/relationships/oleObject" Target="../embeddings/oleObject613.bin"/><Relationship Id="rId46" Type="http://schemas.openxmlformats.org/officeDocument/2006/relationships/oleObject" Target="../embeddings/oleObject617.bin"/><Relationship Id="rId59" Type="http://schemas.openxmlformats.org/officeDocument/2006/relationships/image" Target="../media/image394.wmf"/><Relationship Id="rId20" Type="http://schemas.openxmlformats.org/officeDocument/2006/relationships/oleObject" Target="../embeddings/oleObject604.bin"/><Relationship Id="rId41" Type="http://schemas.openxmlformats.org/officeDocument/2006/relationships/image" Target="../media/image387.wmf"/><Relationship Id="rId54" Type="http://schemas.openxmlformats.org/officeDocument/2006/relationships/oleObject" Target="../embeddings/oleObject621.bin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597.bin"/><Relationship Id="rId15" Type="http://schemas.openxmlformats.org/officeDocument/2006/relationships/image" Target="../media/image159.wmf"/><Relationship Id="rId23" Type="http://schemas.openxmlformats.org/officeDocument/2006/relationships/image" Target="../media/image373.wmf"/><Relationship Id="rId28" Type="http://schemas.openxmlformats.org/officeDocument/2006/relationships/image" Target="../media/image170.png"/><Relationship Id="rId36" Type="http://schemas.openxmlformats.org/officeDocument/2006/relationships/oleObject" Target="../embeddings/oleObject612.bin"/><Relationship Id="rId49" Type="http://schemas.openxmlformats.org/officeDocument/2006/relationships/image" Target="../media/image389.wmf"/><Relationship Id="rId57" Type="http://schemas.openxmlformats.org/officeDocument/2006/relationships/image" Target="../media/image393.wmf"/><Relationship Id="rId10" Type="http://schemas.openxmlformats.org/officeDocument/2006/relationships/oleObject" Target="../embeddings/oleObject599.bin"/><Relationship Id="rId31" Type="http://schemas.openxmlformats.org/officeDocument/2006/relationships/oleObject" Target="../embeddings/oleObject609.bin"/><Relationship Id="rId44" Type="http://schemas.openxmlformats.org/officeDocument/2006/relationships/oleObject" Target="../embeddings/oleObject616.bin"/><Relationship Id="rId52" Type="http://schemas.openxmlformats.org/officeDocument/2006/relationships/oleObject" Target="../embeddings/oleObject620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7.wmf"/><Relationship Id="rId13" Type="http://schemas.openxmlformats.org/officeDocument/2006/relationships/oleObject" Target="../embeddings/oleObject629.bin"/><Relationship Id="rId18" Type="http://schemas.openxmlformats.org/officeDocument/2006/relationships/image" Target="../media/image394.wmf"/><Relationship Id="rId26" Type="http://schemas.openxmlformats.org/officeDocument/2006/relationships/image" Target="../media/image402.wmf"/><Relationship Id="rId3" Type="http://schemas.openxmlformats.org/officeDocument/2006/relationships/oleObject" Target="../embeddings/oleObject624.bin"/><Relationship Id="rId21" Type="http://schemas.openxmlformats.org/officeDocument/2006/relationships/oleObject" Target="../embeddings/oleObject633.bin"/><Relationship Id="rId7" Type="http://schemas.openxmlformats.org/officeDocument/2006/relationships/oleObject" Target="../embeddings/oleObject626.bin"/><Relationship Id="rId12" Type="http://schemas.openxmlformats.org/officeDocument/2006/relationships/image" Target="../media/image399.emf"/><Relationship Id="rId17" Type="http://schemas.openxmlformats.org/officeDocument/2006/relationships/oleObject" Target="../embeddings/oleObject631.bin"/><Relationship Id="rId25" Type="http://schemas.openxmlformats.org/officeDocument/2006/relationships/oleObject" Target="../embeddings/oleObject6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8.wmf"/><Relationship Id="rId20" Type="http://schemas.openxmlformats.org/officeDocument/2006/relationships/image" Target="../media/image143.wmf"/><Relationship Id="rId29" Type="http://schemas.openxmlformats.org/officeDocument/2006/relationships/image" Target="../media/image403.emf"/><Relationship Id="rId1" Type="http://schemas.openxmlformats.org/officeDocument/2006/relationships/vmlDrawing" Target="../drawings/vmlDrawing67.vml"/><Relationship Id="rId6" Type="http://schemas.openxmlformats.org/officeDocument/2006/relationships/image" Target="../media/image396.wmf"/><Relationship Id="rId11" Type="http://schemas.openxmlformats.org/officeDocument/2006/relationships/oleObject" Target="../embeddings/oleObject628.bin"/><Relationship Id="rId24" Type="http://schemas.openxmlformats.org/officeDocument/2006/relationships/image" Target="../media/image401.wmf"/><Relationship Id="rId5" Type="http://schemas.openxmlformats.org/officeDocument/2006/relationships/oleObject" Target="../embeddings/oleObject625.bin"/><Relationship Id="rId15" Type="http://schemas.openxmlformats.org/officeDocument/2006/relationships/oleObject" Target="../embeddings/oleObject630.bin"/><Relationship Id="rId23" Type="http://schemas.openxmlformats.org/officeDocument/2006/relationships/oleObject" Target="../embeddings/oleObject634.bin"/><Relationship Id="rId28" Type="http://schemas.openxmlformats.org/officeDocument/2006/relationships/oleObject" Target="../embeddings/oleObject637.bin"/><Relationship Id="rId10" Type="http://schemas.openxmlformats.org/officeDocument/2006/relationships/image" Target="../media/image398.wmf"/><Relationship Id="rId19" Type="http://schemas.openxmlformats.org/officeDocument/2006/relationships/oleObject" Target="../embeddings/oleObject632.bin"/><Relationship Id="rId4" Type="http://schemas.openxmlformats.org/officeDocument/2006/relationships/image" Target="../media/image395.emf"/><Relationship Id="rId9" Type="http://schemas.openxmlformats.org/officeDocument/2006/relationships/oleObject" Target="../embeddings/oleObject627.bin"/><Relationship Id="rId14" Type="http://schemas.openxmlformats.org/officeDocument/2006/relationships/image" Target="../media/image159.wmf"/><Relationship Id="rId22" Type="http://schemas.openxmlformats.org/officeDocument/2006/relationships/image" Target="../media/image400.wmf"/><Relationship Id="rId27" Type="http://schemas.openxmlformats.org/officeDocument/2006/relationships/oleObject" Target="../embeddings/oleObject636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oleObject" Target="../embeddings/oleObject643.bin"/><Relationship Id="rId18" Type="http://schemas.openxmlformats.org/officeDocument/2006/relationships/image" Target="../media/image407.wmf"/><Relationship Id="rId26" Type="http://schemas.openxmlformats.org/officeDocument/2006/relationships/image" Target="../media/image411.wmf"/><Relationship Id="rId3" Type="http://schemas.openxmlformats.org/officeDocument/2006/relationships/oleObject" Target="../embeddings/oleObject638.bin"/><Relationship Id="rId21" Type="http://schemas.openxmlformats.org/officeDocument/2006/relationships/oleObject" Target="../embeddings/oleObject647.bin"/><Relationship Id="rId7" Type="http://schemas.openxmlformats.org/officeDocument/2006/relationships/oleObject" Target="../embeddings/oleObject640.bin"/><Relationship Id="rId12" Type="http://schemas.openxmlformats.org/officeDocument/2006/relationships/image" Target="../media/image143.wmf"/><Relationship Id="rId17" Type="http://schemas.openxmlformats.org/officeDocument/2006/relationships/oleObject" Target="../embeddings/oleObject645.bin"/><Relationship Id="rId25" Type="http://schemas.openxmlformats.org/officeDocument/2006/relationships/oleObject" Target="../embeddings/oleObject6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1.wmf"/><Relationship Id="rId20" Type="http://schemas.openxmlformats.org/officeDocument/2006/relationships/image" Target="../media/image408.wmf"/><Relationship Id="rId29" Type="http://schemas.openxmlformats.org/officeDocument/2006/relationships/oleObject" Target="../embeddings/oleObject651.bin"/><Relationship Id="rId1" Type="http://schemas.openxmlformats.org/officeDocument/2006/relationships/vmlDrawing" Target="../drawings/vmlDrawing68.vml"/><Relationship Id="rId6" Type="http://schemas.openxmlformats.org/officeDocument/2006/relationships/image" Target="../media/image405.wmf"/><Relationship Id="rId11" Type="http://schemas.openxmlformats.org/officeDocument/2006/relationships/oleObject" Target="../embeddings/oleObject642.bin"/><Relationship Id="rId24" Type="http://schemas.openxmlformats.org/officeDocument/2006/relationships/image" Target="../media/image410.wmf"/><Relationship Id="rId5" Type="http://schemas.openxmlformats.org/officeDocument/2006/relationships/oleObject" Target="../embeddings/oleObject639.bin"/><Relationship Id="rId15" Type="http://schemas.openxmlformats.org/officeDocument/2006/relationships/oleObject" Target="../embeddings/oleObject644.bin"/><Relationship Id="rId23" Type="http://schemas.openxmlformats.org/officeDocument/2006/relationships/oleObject" Target="../embeddings/oleObject648.bin"/><Relationship Id="rId28" Type="http://schemas.openxmlformats.org/officeDocument/2006/relationships/image" Target="../media/image412.wmf"/><Relationship Id="rId10" Type="http://schemas.openxmlformats.org/officeDocument/2006/relationships/image" Target="../media/image406.wmf"/><Relationship Id="rId19" Type="http://schemas.openxmlformats.org/officeDocument/2006/relationships/oleObject" Target="../embeddings/oleObject646.bin"/><Relationship Id="rId4" Type="http://schemas.openxmlformats.org/officeDocument/2006/relationships/image" Target="../media/image404.wmf"/><Relationship Id="rId9" Type="http://schemas.openxmlformats.org/officeDocument/2006/relationships/oleObject" Target="../embeddings/oleObject641.bin"/><Relationship Id="rId14" Type="http://schemas.openxmlformats.org/officeDocument/2006/relationships/image" Target="../media/image400.wmf"/><Relationship Id="rId22" Type="http://schemas.openxmlformats.org/officeDocument/2006/relationships/image" Target="../media/image409.wmf"/><Relationship Id="rId27" Type="http://schemas.openxmlformats.org/officeDocument/2006/relationships/oleObject" Target="../embeddings/oleObject650.bin"/><Relationship Id="rId30" Type="http://schemas.openxmlformats.org/officeDocument/2006/relationships/image" Target="../media/image413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4" Type="http://schemas.openxmlformats.org/officeDocument/2006/relationships/image" Target="../media/image414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4" Type="http://schemas.openxmlformats.org/officeDocument/2006/relationships/image" Target="../media/image415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4" Type="http://schemas.openxmlformats.org/officeDocument/2006/relationships/image" Target="../media/image416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4" Type="http://schemas.openxmlformats.org/officeDocument/2006/relationships/image" Target="../media/image417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wmf"/><Relationship Id="rId13" Type="http://schemas.openxmlformats.org/officeDocument/2006/relationships/oleObject" Target="../embeddings/oleObject661.bin"/><Relationship Id="rId18" Type="http://schemas.openxmlformats.org/officeDocument/2006/relationships/image" Target="../media/image426.wmf"/><Relationship Id="rId26" Type="http://schemas.openxmlformats.org/officeDocument/2006/relationships/image" Target="../media/image430.wmf"/><Relationship Id="rId3" Type="http://schemas.openxmlformats.org/officeDocument/2006/relationships/oleObject" Target="../embeddings/oleObject656.bin"/><Relationship Id="rId21" Type="http://schemas.openxmlformats.org/officeDocument/2006/relationships/oleObject" Target="../embeddings/oleObject665.bin"/><Relationship Id="rId7" Type="http://schemas.openxmlformats.org/officeDocument/2006/relationships/oleObject" Target="../embeddings/oleObject658.bin"/><Relationship Id="rId12" Type="http://schemas.openxmlformats.org/officeDocument/2006/relationships/image" Target="../media/image423.wmf"/><Relationship Id="rId17" Type="http://schemas.openxmlformats.org/officeDocument/2006/relationships/oleObject" Target="../embeddings/oleObject663.bin"/><Relationship Id="rId25" Type="http://schemas.openxmlformats.org/officeDocument/2006/relationships/oleObject" Target="../embeddings/oleObject6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5.wmf"/><Relationship Id="rId20" Type="http://schemas.openxmlformats.org/officeDocument/2006/relationships/image" Target="../media/image427.wmf"/><Relationship Id="rId1" Type="http://schemas.openxmlformats.org/officeDocument/2006/relationships/vmlDrawing" Target="../drawings/vmlDrawing73.vml"/><Relationship Id="rId6" Type="http://schemas.openxmlformats.org/officeDocument/2006/relationships/image" Target="../media/image420.wmf"/><Relationship Id="rId11" Type="http://schemas.openxmlformats.org/officeDocument/2006/relationships/oleObject" Target="../embeddings/oleObject660.bin"/><Relationship Id="rId24" Type="http://schemas.openxmlformats.org/officeDocument/2006/relationships/image" Target="../media/image429.wmf"/><Relationship Id="rId5" Type="http://schemas.openxmlformats.org/officeDocument/2006/relationships/oleObject" Target="../embeddings/oleObject657.bin"/><Relationship Id="rId15" Type="http://schemas.openxmlformats.org/officeDocument/2006/relationships/oleObject" Target="../embeddings/oleObject662.bin"/><Relationship Id="rId23" Type="http://schemas.openxmlformats.org/officeDocument/2006/relationships/oleObject" Target="../embeddings/oleObject666.bin"/><Relationship Id="rId10" Type="http://schemas.openxmlformats.org/officeDocument/2006/relationships/image" Target="../media/image422.wmf"/><Relationship Id="rId19" Type="http://schemas.openxmlformats.org/officeDocument/2006/relationships/oleObject" Target="../embeddings/oleObject664.bin"/><Relationship Id="rId4" Type="http://schemas.openxmlformats.org/officeDocument/2006/relationships/image" Target="../media/image419.wmf"/><Relationship Id="rId9" Type="http://schemas.openxmlformats.org/officeDocument/2006/relationships/oleObject" Target="../embeddings/oleObject659.bin"/><Relationship Id="rId14" Type="http://schemas.openxmlformats.org/officeDocument/2006/relationships/image" Target="../media/image424.wmf"/><Relationship Id="rId22" Type="http://schemas.openxmlformats.org/officeDocument/2006/relationships/image" Target="../media/image42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50.bin"/><Relationship Id="rId24" Type="http://schemas.openxmlformats.org/officeDocument/2006/relationships/image" Target="../media/image52.wmf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9.wmf"/><Relationship Id="rId22" Type="http://schemas.openxmlformats.org/officeDocument/2006/relationships/image" Target="../media/image51.wmf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73.bin"/><Relationship Id="rId18" Type="http://schemas.openxmlformats.org/officeDocument/2006/relationships/image" Target="../media/image435.wmf"/><Relationship Id="rId26" Type="http://schemas.openxmlformats.org/officeDocument/2006/relationships/oleObject" Target="../embeddings/oleObject680.bin"/><Relationship Id="rId39" Type="http://schemas.openxmlformats.org/officeDocument/2006/relationships/oleObject" Target="../embeddings/oleObject691.bin"/><Relationship Id="rId21" Type="http://schemas.openxmlformats.org/officeDocument/2006/relationships/oleObject" Target="../embeddings/oleObject677.bin"/><Relationship Id="rId34" Type="http://schemas.openxmlformats.org/officeDocument/2006/relationships/oleObject" Target="../embeddings/oleObject687.bin"/><Relationship Id="rId42" Type="http://schemas.openxmlformats.org/officeDocument/2006/relationships/image" Target="../media/image442.wmf"/><Relationship Id="rId47" Type="http://schemas.openxmlformats.org/officeDocument/2006/relationships/oleObject" Target="../embeddings/oleObject695.bin"/><Relationship Id="rId50" Type="http://schemas.openxmlformats.org/officeDocument/2006/relationships/image" Target="../media/image446.wmf"/><Relationship Id="rId7" Type="http://schemas.openxmlformats.org/officeDocument/2006/relationships/oleObject" Target="../embeddings/oleObject67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4.wmf"/><Relationship Id="rId29" Type="http://schemas.openxmlformats.org/officeDocument/2006/relationships/oleObject" Target="../embeddings/oleObject683.bin"/><Relationship Id="rId11" Type="http://schemas.openxmlformats.org/officeDocument/2006/relationships/oleObject" Target="../embeddings/oleObject672.bin"/><Relationship Id="rId24" Type="http://schemas.openxmlformats.org/officeDocument/2006/relationships/image" Target="../media/image438.wmf"/><Relationship Id="rId32" Type="http://schemas.openxmlformats.org/officeDocument/2006/relationships/image" Target="../media/image439.wmf"/><Relationship Id="rId37" Type="http://schemas.openxmlformats.org/officeDocument/2006/relationships/oleObject" Target="../embeddings/oleObject690.bin"/><Relationship Id="rId40" Type="http://schemas.openxmlformats.org/officeDocument/2006/relationships/image" Target="../media/image441.wmf"/><Relationship Id="rId45" Type="http://schemas.openxmlformats.org/officeDocument/2006/relationships/oleObject" Target="../embeddings/oleObject694.bin"/><Relationship Id="rId53" Type="http://schemas.openxmlformats.org/officeDocument/2006/relationships/oleObject" Target="../embeddings/oleObject698.bin"/><Relationship Id="rId5" Type="http://schemas.openxmlformats.org/officeDocument/2006/relationships/oleObject" Target="../embeddings/oleObject669.bin"/><Relationship Id="rId10" Type="http://schemas.openxmlformats.org/officeDocument/2006/relationships/image" Target="../media/image431.wmf"/><Relationship Id="rId19" Type="http://schemas.openxmlformats.org/officeDocument/2006/relationships/oleObject" Target="../embeddings/oleObject676.bin"/><Relationship Id="rId31" Type="http://schemas.openxmlformats.org/officeDocument/2006/relationships/oleObject" Target="../embeddings/oleObject685.bin"/><Relationship Id="rId44" Type="http://schemas.openxmlformats.org/officeDocument/2006/relationships/image" Target="../media/image443.wmf"/><Relationship Id="rId52" Type="http://schemas.openxmlformats.org/officeDocument/2006/relationships/image" Target="../media/image447.wmf"/><Relationship Id="rId4" Type="http://schemas.openxmlformats.org/officeDocument/2006/relationships/image" Target="../media/image419.wmf"/><Relationship Id="rId9" Type="http://schemas.openxmlformats.org/officeDocument/2006/relationships/oleObject" Target="../embeddings/oleObject671.bin"/><Relationship Id="rId14" Type="http://schemas.openxmlformats.org/officeDocument/2006/relationships/image" Target="../media/image433.wmf"/><Relationship Id="rId22" Type="http://schemas.openxmlformats.org/officeDocument/2006/relationships/image" Target="../media/image437.wmf"/><Relationship Id="rId27" Type="http://schemas.openxmlformats.org/officeDocument/2006/relationships/oleObject" Target="../embeddings/oleObject681.bin"/><Relationship Id="rId30" Type="http://schemas.openxmlformats.org/officeDocument/2006/relationships/oleObject" Target="../embeddings/oleObject684.bin"/><Relationship Id="rId35" Type="http://schemas.openxmlformats.org/officeDocument/2006/relationships/oleObject" Target="../embeddings/oleObject688.bin"/><Relationship Id="rId43" Type="http://schemas.openxmlformats.org/officeDocument/2006/relationships/oleObject" Target="../embeddings/oleObject693.bin"/><Relationship Id="rId48" Type="http://schemas.openxmlformats.org/officeDocument/2006/relationships/image" Target="../media/image445.wmf"/><Relationship Id="rId8" Type="http://schemas.openxmlformats.org/officeDocument/2006/relationships/image" Target="../media/image421.wmf"/><Relationship Id="rId51" Type="http://schemas.openxmlformats.org/officeDocument/2006/relationships/oleObject" Target="../embeddings/oleObject697.bin"/><Relationship Id="rId3" Type="http://schemas.openxmlformats.org/officeDocument/2006/relationships/oleObject" Target="../embeddings/oleObject668.bin"/><Relationship Id="rId12" Type="http://schemas.openxmlformats.org/officeDocument/2006/relationships/image" Target="../media/image432.wmf"/><Relationship Id="rId17" Type="http://schemas.openxmlformats.org/officeDocument/2006/relationships/oleObject" Target="../embeddings/oleObject675.bin"/><Relationship Id="rId25" Type="http://schemas.openxmlformats.org/officeDocument/2006/relationships/oleObject" Target="../embeddings/oleObject679.bin"/><Relationship Id="rId33" Type="http://schemas.openxmlformats.org/officeDocument/2006/relationships/oleObject" Target="../embeddings/oleObject686.bin"/><Relationship Id="rId38" Type="http://schemas.openxmlformats.org/officeDocument/2006/relationships/image" Target="../media/image440.wmf"/><Relationship Id="rId46" Type="http://schemas.openxmlformats.org/officeDocument/2006/relationships/image" Target="../media/image444.wmf"/><Relationship Id="rId20" Type="http://schemas.openxmlformats.org/officeDocument/2006/relationships/image" Target="../media/image436.wmf"/><Relationship Id="rId41" Type="http://schemas.openxmlformats.org/officeDocument/2006/relationships/oleObject" Target="../embeddings/oleObject692.bin"/><Relationship Id="rId54" Type="http://schemas.openxmlformats.org/officeDocument/2006/relationships/image" Target="../media/image448.wmf"/><Relationship Id="rId1" Type="http://schemas.openxmlformats.org/officeDocument/2006/relationships/vmlDrawing" Target="../drawings/vmlDrawing74.vml"/><Relationship Id="rId6" Type="http://schemas.openxmlformats.org/officeDocument/2006/relationships/image" Target="../media/image420.wmf"/><Relationship Id="rId15" Type="http://schemas.openxmlformats.org/officeDocument/2006/relationships/oleObject" Target="../embeddings/oleObject674.bin"/><Relationship Id="rId23" Type="http://schemas.openxmlformats.org/officeDocument/2006/relationships/oleObject" Target="../embeddings/oleObject678.bin"/><Relationship Id="rId28" Type="http://schemas.openxmlformats.org/officeDocument/2006/relationships/oleObject" Target="../embeddings/oleObject682.bin"/><Relationship Id="rId36" Type="http://schemas.openxmlformats.org/officeDocument/2006/relationships/oleObject" Target="../embeddings/oleObject689.bin"/><Relationship Id="rId49" Type="http://schemas.openxmlformats.org/officeDocument/2006/relationships/oleObject" Target="../embeddings/oleObject696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4.wmf"/><Relationship Id="rId13" Type="http://schemas.openxmlformats.org/officeDocument/2006/relationships/oleObject" Target="../embeddings/oleObject704.bin"/><Relationship Id="rId18" Type="http://schemas.openxmlformats.org/officeDocument/2006/relationships/image" Target="../media/image449.wmf"/><Relationship Id="rId26" Type="http://schemas.openxmlformats.org/officeDocument/2006/relationships/oleObject" Target="../embeddings/oleObject711.bin"/><Relationship Id="rId3" Type="http://schemas.openxmlformats.org/officeDocument/2006/relationships/oleObject" Target="../embeddings/oleObject699.bin"/><Relationship Id="rId21" Type="http://schemas.openxmlformats.org/officeDocument/2006/relationships/oleObject" Target="../embeddings/oleObject708.bin"/><Relationship Id="rId7" Type="http://schemas.openxmlformats.org/officeDocument/2006/relationships/oleObject" Target="../embeddings/oleObject701.bin"/><Relationship Id="rId12" Type="http://schemas.openxmlformats.org/officeDocument/2006/relationships/image" Target="../media/image440.wmf"/><Relationship Id="rId17" Type="http://schemas.openxmlformats.org/officeDocument/2006/relationships/oleObject" Target="../embeddings/oleObject706.bin"/><Relationship Id="rId25" Type="http://schemas.openxmlformats.org/officeDocument/2006/relationships/oleObject" Target="../embeddings/oleObject7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2.wmf"/><Relationship Id="rId20" Type="http://schemas.openxmlformats.org/officeDocument/2006/relationships/image" Target="../media/image450.wmf"/><Relationship Id="rId29" Type="http://schemas.openxmlformats.org/officeDocument/2006/relationships/image" Target="../media/image454.wmf"/><Relationship Id="rId1" Type="http://schemas.openxmlformats.org/officeDocument/2006/relationships/vmlDrawing" Target="../drawings/vmlDrawing75.vml"/><Relationship Id="rId6" Type="http://schemas.openxmlformats.org/officeDocument/2006/relationships/image" Target="../media/image433.wmf"/><Relationship Id="rId11" Type="http://schemas.openxmlformats.org/officeDocument/2006/relationships/oleObject" Target="../embeddings/oleObject703.bin"/><Relationship Id="rId24" Type="http://schemas.openxmlformats.org/officeDocument/2006/relationships/image" Target="../media/image452.wmf"/><Relationship Id="rId5" Type="http://schemas.openxmlformats.org/officeDocument/2006/relationships/oleObject" Target="../embeddings/oleObject700.bin"/><Relationship Id="rId15" Type="http://schemas.openxmlformats.org/officeDocument/2006/relationships/oleObject" Target="../embeddings/oleObject705.bin"/><Relationship Id="rId23" Type="http://schemas.openxmlformats.org/officeDocument/2006/relationships/oleObject" Target="../embeddings/oleObject709.bin"/><Relationship Id="rId28" Type="http://schemas.openxmlformats.org/officeDocument/2006/relationships/oleObject" Target="../embeddings/oleObject712.bin"/><Relationship Id="rId10" Type="http://schemas.openxmlformats.org/officeDocument/2006/relationships/image" Target="../media/image435.wmf"/><Relationship Id="rId19" Type="http://schemas.openxmlformats.org/officeDocument/2006/relationships/oleObject" Target="../embeddings/oleObject707.bin"/><Relationship Id="rId4" Type="http://schemas.openxmlformats.org/officeDocument/2006/relationships/image" Target="../media/image419.wmf"/><Relationship Id="rId9" Type="http://schemas.openxmlformats.org/officeDocument/2006/relationships/oleObject" Target="../embeddings/oleObject702.bin"/><Relationship Id="rId14" Type="http://schemas.openxmlformats.org/officeDocument/2006/relationships/image" Target="../media/image441.wmf"/><Relationship Id="rId22" Type="http://schemas.openxmlformats.org/officeDocument/2006/relationships/image" Target="../media/image451.wmf"/><Relationship Id="rId27" Type="http://schemas.openxmlformats.org/officeDocument/2006/relationships/image" Target="../media/image453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455.wmf"/><Relationship Id="rId4" Type="http://schemas.openxmlformats.org/officeDocument/2006/relationships/oleObject" Target="../embeddings/oleObject713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wmf"/><Relationship Id="rId13" Type="http://schemas.openxmlformats.org/officeDocument/2006/relationships/oleObject" Target="../embeddings/oleObject719.bin"/><Relationship Id="rId18" Type="http://schemas.openxmlformats.org/officeDocument/2006/relationships/image" Target="../media/image457.wmf"/><Relationship Id="rId3" Type="http://schemas.openxmlformats.org/officeDocument/2006/relationships/oleObject" Target="../embeddings/oleObject714.bin"/><Relationship Id="rId21" Type="http://schemas.openxmlformats.org/officeDocument/2006/relationships/oleObject" Target="../embeddings/oleObject723.bin"/><Relationship Id="rId7" Type="http://schemas.openxmlformats.org/officeDocument/2006/relationships/oleObject" Target="../embeddings/oleObject716.bin"/><Relationship Id="rId12" Type="http://schemas.openxmlformats.org/officeDocument/2006/relationships/image" Target="../media/image456.wmf"/><Relationship Id="rId17" Type="http://schemas.openxmlformats.org/officeDocument/2006/relationships/oleObject" Target="../embeddings/oleObject7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2.wmf"/><Relationship Id="rId20" Type="http://schemas.openxmlformats.org/officeDocument/2006/relationships/image" Target="../media/image458.wmf"/><Relationship Id="rId1" Type="http://schemas.openxmlformats.org/officeDocument/2006/relationships/vmlDrawing" Target="../drawings/vmlDrawing77.vml"/><Relationship Id="rId6" Type="http://schemas.openxmlformats.org/officeDocument/2006/relationships/image" Target="../media/image434.wmf"/><Relationship Id="rId11" Type="http://schemas.openxmlformats.org/officeDocument/2006/relationships/oleObject" Target="../embeddings/oleObject718.bin"/><Relationship Id="rId5" Type="http://schemas.openxmlformats.org/officeDocument/2006/relationships/oleObject" Target="../embeddings/oleObject715.bin"/><Relationship Id="rId15" Type="http://schemas.openxmlformats.org/officeDocument/2006/relationships/oleObject" Target="../embeddings/oleObject720.bin"/><Relationship Id="rId10" Type="http://schemas.openxmlformats.org/officeDocument/2006/relationships/image" Target="../media/image440.wmf"/><Relationship Id="rId19" Type="http://schemas.openxmlformats.org/officeDocument/2006/relationships/oleObject" Target="../embeddings/oleObject722.bin"/><Relationship Id="rId4" Type="http://schemas.openxmlformats.org/officeDocument/2006/relationships/image" Target="../media/image433.wmf"/><Relationship Id="rId9" Type="http://schemas.openxmlformats.org/officeDocument/2006/relationships/oleObject" Target="../embeddings/oleObject717.bin"/><Relationship Id="rId14" Type="http://schemas.openxmlformats.org/officeDocument/2006/relationships/image" Target="../media/image419.wmf"/><Relationship Id="rId22" Type="http://schemas.openxmlformats.org/officeDocument/2006/relationships/image" Target="../media/image459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wmf"/><Relationship Id="rId13" Type="http://schemas.openxmlformats.org/officeDocument/2006/relationships/oleObject" Target="../embeddings/oleObject729.bin"/><Relationship Id="rId18" Type="http://schemas.openxmlformats.org/officeDocument/2006/relationships/image" Target="../media/image457.wmf"/><Relationship Id="rId3" Type="http://schemas.openxmlformats.org/officeDocument/2006/relationships/oleObject" Target="../embeddings/oleObject724.bin"/><Relationship Id="rId21" Type="http://schemas.openxmlformats.org/officeDocument/2006/relationships/oleObject" Target="../embeddings/oleObject733.bin"/><Relationship Id="rId7" Type="http://schemas.openxmlformats.org/officeDocument/2006/relationships/oleObject" Target="../embeddings/oleObject726.bin"/><Relationship Id="rId12" Type="http://schemas.openxmlformats.org/officeDocument/2006/relationships/image" Target="../media/image456.wmf"/><Relationship Id="rId17" Type="http://schemas.openxmlformats.org/officeDocument/2006/relationships/oleObject" Target="../embeddings/oleObject7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2.wmf"/><Relationship Id="rId20" Type="http://schemas.openxmlformats.org/officeDocument/2006/relationships/image" Target="../media/image460.wmf"/><Relationship Id="rId1" Type="http://schemas.openxmlformats.org/officeDocument/2006/relationships/vmlDrawing" Target="../drawings/vmlDrawing78.vml"/><Relationship Id="rId6" Type="http://schemas.openxmlformats.org/officeDocument/2006/relationships/image" Target="../media/image434.wmf"/><Relationship Id="rId11" Type="http://schemas.openxmlformats.org/officeDocument/2006/relationships/oleObject" Target="../embeddings/oleObject728.bin"/><Relationship Id="rId24" Type="http://schemas.openxmlformats.org/officeDocument/2006/relationships/image" Target="../media/image462.wmf"/><Relationship Id="rId5" Type="http://schemas.openxmlformats.org/officeDocument/2006/relationships/oleObject" Target="../embeddings/oleObject725.bin"/><Relationship Id="rId15" Type="http://schemas.openxmlformats.org/officeDocument/2006/relationships/oleObject" Target="../embeddings/oleObject730.bin"/><Relationship Id="rId23" Type="http://schemas.openxmlformats.org/officeDocument/2006/relationships/oleObject" Target="../embeddings/oleObject734.bin"/><Relationship Id="rId10" Type="http://schemas.openxmlformats.org/officeDocument/2006/relationships/image" Target="../media/image440.wmf"/><Relationship Id="rId19" Type="http://schemas.openxmlformats.org/officeDocument/2006/relationships/oleObject" Target="../embeddings/oleObject732.bin"/><Relationship Id="rId4" Type="http://schemas.openxmlformats.org/officeDocument/2006/relationships/image" Target="../media/image433.wmf"/><Relationship Id="rId9" Type="http://schemas.openxmlformats.org/officeDocument/2006/relationships/oleObject" Target="../embeddings/oleObject727.bin"/><Relationship Id="rId14" Type="http://schemas.openxmlformats.org/officeDocument/2006/relationships/image" Target="../media/image419.wmf"/><Relationship Id="rId22" Type="http://schemas.openxmlformats.org/officeDocument/2006/relationships/image" Target="../media/image461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4" Type="http://schemas.openxmlformats.org/officeDocument/2006/relationships/image" Target="../media/image463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wmf"/><Relationship Id="rId13" Type="http://schemas.openxmlformats.org/officeDocument/2006/relationships/oleObject" Target="../embeddings/oleObject741.bin"/><Relationship Id="rId18" Type="http://schemas.openxmlformats.org/officeDocument/2006/relationships/image" Target="../media/image457.wmf"/><Relationship Id="rId3" Type="http://schemas.openxmlformats.org/officeDocument/2006/relationships/oleObject" Target="../embeddings/oleObject736.bin"/><Relationship Id="rId7" Type="http://schemas.openxmlformats.org/officeDocument/2006/relationships/oleObject" Target="../embeddings/oleObject738.bin"/><Relationship Id="rId12" Type="http://schemas.openxmlformats.org/officeDocument/2006/relationships/image" Target="../media/image456.wmf"/><Relationship Id="rId17" Type="http://schemas.openxmlformats.org/officeDocument/2006/relationships/oleObject" Target="../embeddings/oleObject7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2.wmf"/><Relationship Id="rId20" Type="http://schemas.openxmlformats.org/officeDocument/2006/relationships/image" Target="../media/image465.wmf"/><Relationship Id="rId1" Type="http://schemas.openxmlformats.org/officeDocument/2006/relationships/vmlDrawing" Target="../drawings/vmlDrawing80.vml"/><Relationship Id="rId6" Type="http://schemas.openxmlformats.org/officeDocument/2006/relationships/image" Target="../media/image434.wmf"/><Relationship Id="rId11" Type="http://schemas.openxmlformats.org/officeDocument/2006/relationships/oleObject" Target="../embeddings/oleObject740.bin"/><Relationship Id="rId5" Type="http://schemas.openxmlformats.org/officeDocument/2006/relationships/oleObject" Target="../embeddings/oleObject737.bin"/><Relationship Id="rId15" Type="http://schemas.openxmlformats.org/officeDocument/2006/relationships/oleObject" Target="../embeddings/oleObject742.bin"/><Relationship Id="rId10" Type="http://schemas.openxmlformats.org/officeDocument/2006/relationships/image" Target="../media/image440.wmf"/><Relationship Id="rId19" Type="http://schemas.openxmlformats.org/officeDocument/2006/relationships/oleObject" Target="../embeddings/oleObject744.bin"/><Relationship Id="rId4" Type="http://schemas.openxmlformats.org/officeDocument/2006/relationships/image" Target="../media/image464.wmf"/><Relationship Id="rId9" Type="http://schemas.openxmlformats.org/officeDocument/2006/relationships/oleObject" Target="../embeddings/oleObject739.bin"/><Relationship Id="rId14" Type="http://schemas.openxmlformats.org/officeDocument/2006/relationships/image" Target="../media/image419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wmf"/><Relationship Id="rId13" Type="http://schemas.openxmlformats.org/officeDocument/2006/relationships/oleObject" Target="../embeddings/oleObject750.bin"/><Relationship Id="rId18" Type="http://schemas.openxmlformats.org/officeDocument/2006/relationships/image" Target="../media/image457.wmf"/><Relationship Id="rId3" Type="http://schemas.openxmlformats.org/officeDocument/2006/relationships/oleObject" Target="../embeddings/oleObject745.bin"/><Relationship Id="rId7" Type="http://schemas.openxmlformats.org/officeDocument/2006/relationships/oleObject" Target="../embeddings/oleObject747.bin"/><Relationship Id="rId12" Type="http://schemas.openxmlformats.org/officeDocument/2006/relationships/image" Target="../media/image456.wmf"/><Relationship Id="rId17" Type="http://schemas.openxmlformats.org/officeDocument/2006/relationships/oleObject" Target="../embeddings/oleObject7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2.wmf"/><Relationship Id="rId20" Type="http://schemas.openxmlformats.org/officeDocument/2006/relationships/image" Target="../media/image465.wmf"/><Relationship Id="rId1" Type="http://schemas.openxmlformats.org/officeDocument/2006/relationships/vmlDrawing" Target="../drawings/vmlDrawing81.vml"/><Relationship Id="rId6" Type="http://schemas.openxmlformats.org/officeDocument/2006/relationships/image" Target="../media/image434.wmf"/><Relationship Id="rId11" Type="http://schemas.openxmlformats.org/officeDocument/2006/relationships/oleObject" Target="../embeddings/oleObject749.bin"/><Relationship Id="rId5" Type="http://schemas.openxmlformats.org/officeDocument/2006/relationships/oleObject" Target="../embeddings/oleObject746.bin"/><Relationship Id="rId15" Type="http://schemas.openxmlformats.org/officeDocument/2006/relationships/oleObject" Target="../embeddings/oleObject751.bin"/><Relationship Id="rId10" Type="http://schemas.openxmlformats.org/officeDocument/2006/relationships/image" Target="../media/image440.wmf"/><Relationship Id="rId19" Type="http://schemas.openxmlformats.org/officeDocument/2006/relationships/oleObject" Target="../embeddings/oleObject753.bin"/><Relationship Id="rId4" Type="http://schemas.openxmlformats.org/officeDocument/2006/relationships/image" Target="../media/image466.wmf"/><Relationship Id="rId9" Type="http://schemas.openxmlformats.org/officeDocument/2006/relationships/oleObject" Target="../embeddings/oleObject748.bin"/><Relationship Id="rId14" Type="http://schemas.openxmlformats.org/officeDocument/2006/relationships/image" Target="../media/image419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wmf"/><Relationship Id="rId13" Type="http://schemas.openxmlformats.org/officeDocument/2006/relationships/oleObject" Target="../embeddings/oleObject759.bin"/><Relationship Id="rId18" Type="http://schemas.openxmlformats.org/officeDocument/2006/relationships/image" Target="../media/image465.wmf"/><Relationship Id="rId3" Type="http://schemas.openxmlformats.org/officeDocument/2006/relationships/oleObject" Target="../embeddings/oleObject754.bin"/><Relationship Id="rId7" Type="http://schemas.openxmlformats.org/officeDocument/2006/relationships/oleObject" Target="../embeddings/oleObject756.bin"/><Relationship Id="rId12" Type="http://schemas.openxmlformats.org/officeDocument/2006/relationships/image" Target="../media/image419.wmf"/><Relationship Id="rId17" Type="http://schemas.openxmlformats.org/officeDocument/2006/relationships/oleObject" Target="../embeddings/oleObject7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7.wmf"/><Relationship Id="rId20" Type="http://schemas.openxmlformats.org/officeDocument/2006/relationships/image" Target="../media/image467.wmf"/><Relationship Id="rId1" Type="http://schemas.openxmlformats.org/officeDocument/2006/relationships/vmlDrawing" Target="../drawings/vmlDrawing82.vml"/><Relationship Id="rId6" Type="http://schemas.openxmlformats.org/officeDocument/2006/relationships/image" Target="../media/image435.wmf"/><Relationship Id="rId11" Type="http://schemas.openxmlformats.org/officeDocument/2006/relationships/oleObject" Target="../embeddings/oleObject758.bin"/><Relationship Id="rId5" Type="http://schemas.openxmlformats.org/officeDocument/2006/relationships/oleObject" Target="../embeddings/oleObject755.bin"/><Relationship Id="rId15" Type="http://schemas.openxmlformats.org/officeDocument/2006/relationships/oleObject" Target="../embeddings/oleObject760.bin"/><Relationship Id="rId10" Type="http://schemas.openxmlformats.org/officeDocument/2006/relationships/image" Target="../media/image456.wmf"/><Relationship Id="rId19" Type="http://schemas.openxmlformats.org/officeDocument/2006/relationships/oleObject" Target="../embeddings/oleObject762.bin"/><Relationship Id="rId4" Type="http://schemas.openxmlformats.org/officeDocument/2006/relationships/image" Target="../media/image434.wmf"/><Relationship Id="rId9" Type="http://schemas.openxmlformats.org/officeDocument/2006/relationships/oleObject" Target="../embeddings/oleObject757.bin"/><Relationship Id="rId14" Type="http://schemas.openxmlformats.org/officeDocument/2006/relationships/image" Target="../media/image44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3" t="23024" r="32287" b="18326"/>
          <a:stretch/>
        </p:blipFill>
        <p:spPr bwMode="auto">
          <a:xfrm>
            <a:off x="1259632" y="116632"/>
            <a:ext cx="6912768" cy="654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2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8D2C81A-DCFE-43E6-AF69-59D02F1A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08362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FF6F04A2-94A4-43BC-9BD3-881E66BF1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621" y="548680"/>
            <a:ext cx="4748758" cy="2280033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="" xmlns:a16="http://schemas.microsoft.com/office/drawing/2014/main" id="{84C90BD8-5531-4F47-B75F-7126CE1446C7}"/>
              </a:ext>
            </a:extLst>
          </p:cNvPr>
          <p:cNvCxnSpPr>
            <a:cxnSpLocks/>
          </p:cNvCxnSpPr>
          <p:nvPr/>
        </p:nvCxnSpPr>
        <p:spPr>
          <a:xfrm rot="10800000">
            <a:off x="2483768" y="213285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="" xmlns:a16="http://schemas.microsoft.com/office/drawing/2014/main" id="{C269DA2B-95DD-425D-BD95-D801177B52AF}"/>
              </a:ext>
            </a:extLst>
          </p:cNvPr>
          <p:cNvCxnSpPr>
            <a:cxnSpLocks/>
          </p:cNvCxnSpPr>
          <p:nvPr/>
        </p:nvCxnSpPr>
        <p:spPr>
          <a:xfrm rot="10800000">
            <a:off x="6372200" y="2106661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76784E87-E6ED-4575-88AB-57353A5D53AD}"/>
              </a:ext>
            </a:extLst>
          </p:cNvPr>
          <p:cNvSpPr txBox="1"/>
          <p:nvPr/>
        </p:nvSpPr>
        <p:spPr>
          <a:xfrm>
            <a:off x="2268686" y="3227545"/>
            <a:ext cx="43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240A5278-747F-49D1-A60C-FE5C075A2235}"/>
              </a:ext>
            </a:extLst>
          </p:cNvPr>
          <p:cNvSpPr txBox="1"/>
          <p:nvPr/>
        </p:nvSpPr>
        <p:spPr>
          <a:xfrm>
            <a:off x="6157119" y="3244334"/>
            <a:ext cx="43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F2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="" xmlns:a16="http://schemas.microsoft.com/office/drawing/2014/main" id="{D0CDB6CB-B4A1-47C6-ADD2-49ADA9B0B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112916"/>
              </p:ext>
            </p:extLst>
          </p:nvPr>
        </p:nvGraphicFramePr>
        <p:xfrm>
          <a:off x="971550" y="3517900"/>
          <a:ext cx="6880225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Equation" r:id="rId4" imgW="1981080" imgH="368280" progId="Equation.DSMT4">
                  <p:embed/>
                </p:oleObj>
              </mc:Choice>
              <mc:Fallback>
                <p:oleObj name="Equation" r:id="rId4" imgW="19810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550" y="3517900"/>
                        <a:ext cx="6880225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="" xmlns:a16="http://schemas.microsoft.com/office/drawing/2014/main" id="{6A6E0D7D-2400-4408-94E8-25641ACEA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967355"/>
              </p:ext>
            </p:extLst>
          </p:nvPr>
        </p:nvGraphicFramePr>
        <p:xfrm>
          <a:off x="2078583" y="5013176"/>
          <a:ext cx="48323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Equation" r:id="rId6" imgW="3403440" imgH="571320" progId="Equation.DSMT4">
                  <p:embed/>
                </p:oleObj>
              </mc:Choice>
              <mc:Fallback>
                <p:oleObj name="Equation" r:id="rId6" imgW="340344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78583" y="5013176"/>
                        <a:ext cx="483235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81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4DB8EC14-A0E8-4541-85AC-79C836ECD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549"/>
          <a:stretch/>
        </p:blipFill>
        <p:spPr>
          <a:xfrm>
            <a:off x="2197621" y="548680"/>
            <a:ext cx="2158352" cy="2280033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="" xmlns:a16="http://schemas.microsoft.com/office/drawing/2014/main" id="{8504C08C-F690-47E5-9283-27EE9C242C87}"/>
              </a:ext>
            </a:extLst>
          </p:cNvPr>
          <p:cNvCxnSpPr>
            <a:cxnSpLocks/>
          </p:cNvCxnSpPr>
          <p:nvPr/>
        </p:nvCxnSpPr>
        <p:spPr>
          <a:xfrm rot="10800000">
            <a:off x="2483768" y="213285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="" xmlns:a16="http://schemas.microsoft.com/office/drawing/2014/main" id="{8029FC5C-7A9D-408B-8B3B-752ABB5519DD}"/>
              </a:ext>
            </a:extLst>
          </p:cNvPr>
          <p:cNvCxnSpPr>
            <a:cxnSpLocks/>
          </p:cNvCxnSpPr>
          <p:nvPr/>
        </p:nvCxnSpPr>
        <p:spPr>
          <a:xfrm>
            <a:off x="4355973" y="692696"/>
            <a:ext cx="0" cy="75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0B59590D-7055-4517-A5C0-0D67DF3115CE}"/>
              </a:ext>
            </a:extLst>
          </p:cNvPr>
          <p:cNvSpPr txBox="1"/>
          <p:nvPr/>
        </p:nvSpPr>
        <p:spPr>
          <a:xfrm>
            <a:off x="2268686" y="3227545"/>
            <a:ext cx="43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A76B4DE-F7BC-4698-9B45-589B52B81123}"/>
              </a:ext>
            </a:extLst>
          </p:cNvPr>
          <p:cNvSpPr txBox="1"/>
          <p:nvPr/>
        </p:nvSpPr>
        <p:spPr>
          <a:xfrm>
            <a:off x="4155531" y="364014"/>
            <a:ext cx="43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</a:p>
        </p:txBody>
      </p:sp>
      <p:sp>
        <p:nvSpPr>
          <p:cNvPr id="11" name="Arco 10">
            <a:extLst>
              <a:ext uri="{FF2B5EF4-FFF2-40B4-BE49-F238E27FC236}">
                <a16:creationId xmlns="" xmlns:a16="http://schemas.microsoft.com/office/drawing/2014/main" id="{676FC4F9-AB4B-457A-B228-54877F0E068A}"/>
              </a:ext>
            </a:extLst>
          </p:cNvPr>
          <p:cNvSpPr/>
          <p:nvPr/>
        </p:nvSpPr>
        <p:spPr>
          <a:xfrm>
            <a:off x="4319973" y="1444134"/>
            <a:ext cx="504053" cy="751438"/>
          </a:xfrm>
          <a:prstGeom prst="arc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6934F715-9EC8-4885-A935-019059C55D20}"/>
              </a:ext>
            </a:extLst>
          </p:cNvPr>
          <p:cNvSpPr txBox="1"/>
          <p:nvPr/>
        </p:nvSpPr>
        <p:spPr>
          <a:xfrm>
            <a:off x="4826183" y="1444134"/>
            <a:ext cx="43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="" xmlns:a16="http://schemas.microsoft.com/office/drawing/2014/main" id="{9401E1C2-B973-47D9-A7C8-CE1BFB9EA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631612"/>
              </p:ext>
            </p:extLst>
          </p:nvPr>
        </p:nvGraphicFramePr>
        <p:xfrm>
          <a:off x="1319213" y="3805238"/>
          <a:ext cx="5730875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Equation" r:id="rId4" imgW="3466800" imgH="736560" progId="Equation.DSMT4">
                  <p:embed/>
                </p:oleObj>
              </mc:Choice>
              <mc:Fallback>
                <p:oleObj name="Equation" r:id="rId4" imgW="34668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9213" y="3805238"/>
                        <a:ext cx="5730875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96277545-C47D-46B5-BBF9-AA96FA44C2FE}"/>
              </a:ext>
            </a:extLst>
          </p:cNvPr>
          <p:cNvSpPr/>
          <p:nvPr/>
        </p:nvSpPr>
        <p:spPr>
          <a:xfrm>
            <a:off x="4282097" y="154111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D9E12522-A51D-4836-8283-AAA334DBE383}"/>
              </a:ext>
            </a:extLst>
          </p:cNvPr>
          <p:cNvSpPr txBox="1"/>
          <p:nvPr/>
        </p:nvSpPr>
        <p:spPr>
          <a:xfrm>
            <a:off x="3995936" y="1412776"/>
            <a:ext cx="43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791140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612C6F3C-8128-4B1E-BB8E-E5109C85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16632"/>
            <a:ext cx="4657725" cy="38576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 rot="18783386">
            <a:off x="4847388" y="2583985"/>
            <a:ext cx="139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Zona Elástica</a:t>
            </a:r>
          </a:p>
        </p:txBody>
      </p:sp>
      <p:sp>
        <p:nvSpPr>
          <p:cNvPr id="11" name="CaixaDeTexto 10"/>
          <p:cNvSpPr txBox="1"/>
          <p:nvPr/>
        </p:nvSpPr>
        <p:spPr>
          <a:xfrm rot="20326139">
            <a:off x="6253628" y="1379422"/>
            <a:ext cx="139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Zona Plástica</a:t>
            </a:r>
          </a:p>
        </p:txBody>
      </p:sp>
      <p:sp>
        <p:nvSpPr>
          <p:cNvPr id="13" name="Cruz 12"/>
          <p:cNvSpPr/>
          <p:nvPr/>
        </p:nvSpPr>
        <p:spPr>
          <a:xfrm rot="2808211">
            <a:off x="7523862" y="891479"/>
            <a:ext cx="288962" cy="320512"/>
          </a:xfrm>
          <a:prstGeom prst="plus">
            <a:avLst>
              <a:gd name="adj" fmla="val 367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7255822" y="488390"/>
            <a:ext cx="93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Ruptura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="" xmlns:a16="http://schemas.microsoft.com/office/drawing/2014/main" id="{70816939-84A4-4993-BBCD-FF9C52C1A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23023"/>
              </p:ext>
            </p:extLst>
          </p:nvPr>
        </p:nvGraphicFramePr>
        <p:xfrm>
          <a:off x="12966" y="3345994"/>
          <a:ext cx="9125676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Equation" r:id="rId4" imgW="6426000" imgH="2565360" progId="Equation.DSMT4">
                  <p:embed/>
                </p:oleObj>
              </mc:Choice>
              <mc:Fallback>
                <p:oleObj name="Equation" r:id="rId4" imgW="6426000" imgH="2565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66" y="3345994"/>
                        <a:ext cx="9125676" cy="364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403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525743"/>
              </p:ext>
            </p:extLst>
          </p:nvPr>
        </p:nvGraphicFramePr>
        <p:xfrm>
          <a:off x="1458913" y="650875"/>
          <a:ext cx="6718300" cy="56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Equation" r:id="rId3" imgW="6717960" imgH="5626080" progId="Equation.DSMT4">
                  <p:embed/>
                </p:oleObj>
              </mc:Choice>
              <mc:Fallback>
                <p:oleObj name="Equation" r:id="rId3" imgW="6717960" imgH="562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8913" y="650875"/>
                        <a:ext cx="6718300" cy="562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453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925898"/>
              </p:ext>
            </p:extLst>
          </p:nvPr>
        </p:nvGraphicFramePr>
        <p:xfrm>
          <a:off x="1168400" y="1427163"/>
          <a:ext cx="6608763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Equation" r:id="rId3" imgW="5359320" imgH="2920680" progId="Equation.DSMT4">
                  <p:embed/>
                </p:oleObj>
              </mc:Choice>
              <mc:Fallback>
                <p:oleObj name="Equation" r:id="rId3" imgW="5359320" imgH="292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8400" y="1427163"/>
                        <a:ext cx="6608763" cy="360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51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="" xmlns:a16="http://schemas.microsoft.com/office/drawing/2014/main" id="{B169EA85-D857-4DC5-BBEC-B035450988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480787"/>
              </p:ext>
            </p:extLst>
          </p:nvPr>
        </p:nvGraphicFramePr>
        <p:xfrm>
          <a:off x="2842349" y="2625346"/>
          <a:ext cx="254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8" name="Equation" r:id="rId3" imgW="253800" imgH="241200" progId="Equation.DSMT4">
                  <p:embed/>
                </p:oleObj>
              </mc:Choice>
              <mc:Fallback>
                <p:oleObj name="Equation" r:id="rId3" imgW="253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2349" y="2625346"/>
                        <a:ext cx="254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lipse 6">
            <a:extLst>
              <a:ext uri="{FF2B5EF4-FFF2-40B4-BE49-F238E27FC236}">
                <a16:creationId xmlns="" xmlns:a16="http://schemas.microsoft.com/office/drawing/2014/main" id="{832086FB-2F02-4F2A-A4FA-8FD418257B2E}"/>
              </a:ext>
            </a:extLst>
          </p:cNvPr>
          <p:cNvSpPr/>
          <p:nvPr/>
        </p:nvSpPr>
        <p:spPr>
          <a:xfrm>
            <a:off x="1691680" y="908720"/>
            <a:ext cx="288032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5EB050FA-7E1A-4DA7-BB1F-5ED75079F408}"/>
              </a:ext>
            </a:extLst>
          </p:cNvPr>
          <p:cNvSpPr/>
          <p:nvPr/>
        </p:nvSpPr>
        <p:spPr>
          <a:xfrm>
            <a:off x="1993460" y="1158453"/>
            <a:ext cx="2276760" cy="22368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="" xmlns:a16="http://schemas.microsoft.com/office/drawing/2014/main" id="{A4EED179-7683-427F-A348-F2633C65E962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391791" y="2245514"/>
            <a:ext cx="3756273" cy="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BDE97B3-839E-4B24-B902-7DD7037F31AC}"/>
              </a:ext>
            </a:extLst>
          </p:cNvPr>
          <p:cNvSpPr txBox="1"/>
          <p:nvPr/>
        </p:nvSpPr>
        <p:spPr>
          <a:xfrm>
            <a:off x="0" y="2060848"/>
            <a:ext cx="139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Linha Neutra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800FA4DB-33CD-44FC-B8C8-5E63518D82C2}"/>
              </a:ext>
            </a:extLst>
          </p:cNvPr>
          <p:cNvSpPr/>
          <p:nvPr/>
        </p:nvSpPr>
        <p:spPr>
          <a:xfrm>
            <a:off x="2987824" y="2101498"/>
            <a:ext cx="288024" cy="28803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reto 27">
            <a:extLst>
              <a:ext uri="{FF2B5EF4-FFF2-40B4-BE49-F238E27FC236}">
                <a16:creationId xmlns="" xmlns:a16="http://schemas.microsoft.com/office/drawing/2014/main" id="{86237688-0E54-441E-9763-8C665F313855}"/>
              </a:ext>
            </a:extLst>
          </p:cNvPr>
          <p:cNvCxnSpPr>
            <a:cxnSpLocks/>
          </p:cNvCxnSpPr>
          <p:nvPr/>
        </p:nvCxnSpPr>
        <p:spPr>
          <a:xfrm flipH="1" flipV="1">
            <a:off x="1845921" y="1674536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="" xmlns:a16="http://schemas.microsoft.com/office/drawing/2014/main" id="{F344D438-6634-4056-87E1-35AC2A48D1F9}"/>
              </a:ext>
            </a:extLst>
          </p:cNvPr>
          <p:cNvCxnSpPr>
            <a:cxnSpLocks/>
          </p:cNvCxnSpPr>
          <p:nvPr/>
        </p:nvCxnSpPr>
        <p:spPr>
          <a:xfrm flipH="1" flipV="1">
            <a:off x="1948015" y="1458738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="" xmlns:a16="http://schemas.microsoft.com/office/drawing/2014/main" id="{1A01D112-C1D9-45DD-86F5-7CC4A10E39EC}"/>
              </a:ext>
            </a:extLst>
          </p:cNvPr>
          <p:cNvCxnSpPr>
            <a:cxnSpLocks/>
          </p:cNvCxnSpPr>
          <p:nvPr/>
        </p:nvCxnSpPr>
        <p:spPr>
          <a:xfrm flipH="1" flipV="1">
            <a:off x="2124366" y="1289808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AD2B184A-BF29-4EC8-9D5C-A2698070F041}"/>
              </a:ext>
            </a:extLst>
          </p:cNvPr>
          <p:cNvCxnSpPr>
            <a:cxnSpLocks/>
          </p:cNvCxnSpPr>
          <p:nvPr/>
        </p:nvCxnSpPr>
        <p:spPr>
          <a:xfrm flipH="1" flipV="1">
            <a:off x="2286332" y="1125058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="" xmlns:a16="http://schemas.microsoft.com/office/drawing/2014/main" id="{8361975B-9B72-4D08-BD9C-018E7A0546DF}"/>
              </a:ext>
            </a:extLst>
          </p:cNvPr>
          <p:cNvCxnSpPr>
            <a:cxnSpLocks/>
          </p:cNvCxnSpPr>
          <p:nvPr/>
        </p:nvCxnSpPr>
        <p:spPr>
          <a:xfrm flipH="1" flipV="1">
            <a:off x="2512798" y="1024847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D0B4EFBB-A149-4F5D-BC17-2B3B4D2B4162}"/>
              </a:ext>
            </a:extLst>
          </p:cNvPr>
          <p:cNvCxnSpPr>
            <a:cxnSpLocks/>
          </p:cNvCxnSpPr>
          <p:nvPr/>
        </p:nvCxnSpPr>
        <p:spPr>
          <a:xfrm flipH="1" flipV="1">
            <a:off x="2744374" y="934944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="" xmlns:a16="http://schemas.microsoft.com/office/drawing/2014/main" id="{02B269D7-9E68-42EA-B7F8-949BED11AAFA}"/>
              </a:ext>
            </a:extLst>
          </p:cNvPr>
          <p:cNvCxnSpPr>
            <a:cxnSpLocks/>
          </p:cNvCxnSpPr>
          <p:nvPr/>
        </p:nvCxnSpPr>
        <p:spPr>
          <a:xfrm flipH="1" flipV="1">
            <a:off x="3082360" y="916294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BCE896C2-85B2-4BE5-AF7D-73D09A7E14E6}"/>
              </a:ext>
            </a:extLst>
          </p:cNvPr>
          <p:cNvCxnSpPr>
            <a:cxnSpLocks/>
          </p:cNvCxnSpPr>
          <p:nvPr/>
        </p:nvCxnSpPr>
        <p:spPr>
          <a:xfrm flipH="1" flipV="1">
            <a:off x="3359839" y="926285"/>
            <a:ext cx="231797" cy="3160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="" xmlns:a16="http://schemas.microsoft.com/office/drawing/2014/main" id="{A9188074-829F-4DF3-B3D9-632DA922EF23}"/>
              </a:ext>
            </a:extLst>
          </p:cNvPr>
          <p:cNvCxnSpPr>
            <a:cxnSpLocks/>
          </p:cNvCxnSpPr>
          <p:nvPr/>
        </p:nvCxnSpPr>
        <p:spPr>
          <a:xfrm flipH="1" flipV="1">
            <a:off x="1785398" y="1890334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="" xmlns:a16="http://schemas.microsoft.com/office/drawing/2014/main" id="{3D56414C-6FEA-45AF-907D-A6B91AA8CEA6}"/>
              </a:ext>
            </a:extLst>
          </p:cNvPr>
          <p:cNvCxnSpPr>
            <a:cxnSpLocks/>
          </p:cNvCxnSpPr>
          <p:nvPr/>
        </p:nvCxnSpPr>
        <p:spPr>
          <a:xfrm flipH="1" flipV="1">
            <a:off x="1683274" y="2037377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="" xmlns:a16="http://schemas.microsoft.com/office/drawing/2014/main" id="{E56A4B74-B2C2-40C5-AF78-7E11D57581BC}"/>
              </a:ext>
            </a:extLst>
          </p:cNvPr>
          <p:cNvCxnSpPr>
            <a:cxnSpLocks/>
          </p:cNvCxnSpPr>
          <p:nvPr/>
        </p:nvCxnSpPr>
        <p:spPr>
          <a:xfrm flipV="1">
            <a:off x="3907731" y="1242351"/>
            <a:ext cx="150842" cy="16474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="" xmlns:a16="http://schemas.microsoft.com/office/drawing/2014/main" id="{B1DC0CE0-655E-4F1B-B890-73CF8176FB0B}"/>
              </a:ext>
            </a:extLst>
          </p:cNvPr>
          <p:cNvCxnSpPr>
            <a:cxnSpLocks/>
          </p:cNvCxnSpPr>
          <p:nvPr/>
        </p:nvCxnSpPr>
        <p:spPr>
          <a:xfrm flipV="1">
            <a:off x="4071431" y="1441149"/>
            <a:ext cx="219449" cy="16702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="" xmlns:a16="http://schemas.microsoft.com/office/drawing/2014/main" id="{1AF14639-271D-456B-BAF6-690D36143A86}"/>
              </a:ext>
            </a:extLst>
          </p:cNvPr>
          <p:cNvCxnSpPr>
            <a:cxnSpLocks/>
          </p:cNvCxnSpPr>
          <p:nvPr/>
        </p:nvCxnSpPr>
        <p:spPr>
          <a:xfrm flipV="1">
            <a:off x="4290880" y="1995780"/>
            <a:ext cx="233742" cy="17259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="" xmlns:a16="http://schemas.microsoft.com/office/drawing/2014/main" id="{A92F74F5-B061-4600-9BD4-D3BE974ED44B}"/>
              </a:ext>
            </a:extLst>
          </p:cNvPr>
          <p:cNvCxnSpPr>
            <a:cxnSpLocks/>
          </p:cNvCxnSpPr>
          <p:nvPr/>
        </p:nvCxnSpPr>
        <p:spPr>
          <a:xfrm flipV="1">
            <a:off x="4219496" y="1818428"/>
            <a:ext cx="233742" cy="17259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="" xmlns:a16="http://schemas.microsoft.com/office/drawing/2014/main" id="{0C758541-A8B2-4A08-80BE-C9881120D64B}"/>
              </a:ext>
            </a:extLst>
          </p:cNvPr>
          <p:cNvCxnSpPr>
            <a:cxnSpLocks/>
          </p:cNvCxnSpPr>
          <p:nvPr/>
        </p:nvCxnSpPr>
        <p:spPr>
          <a:xfrm flipV="1">
            <a:off x="4178888" y="1651409"/>
            <a:ext cx="233742" cy="17259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="" xmlns:a16="http://schemas.microsoft.com/office/drawing/2014/main" id="{E5E58570-464C-4EED-8179-31EF5C5E02FA}"/>
              </a:ext>
            </a:extLst>
          </p:cNvPr>
          <p:cNvCxnSpPr>
            <a:cxnSpLocks/>
          </p:cNvCxnSpPr>
          <p:nvPr/>
        </p:nvCxnSpPr>
        <p:spPr>
          <a:xfrm flipV="1">
            <a:off x="4362787" y="2130557"/>
            <a:ext cx="179732" cy="12411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="" xmlns:a16="http://schemas.microsoft.com/office/drawing/2014/main" id="{1B0CABFB-10E2-4F7E-81E4-708050CC961C}"/>
              </a:ext>
            </a:extLst>
          </p:cNvPr>
          <p:cNvCxnSpPr>
            <a:cxnSpLocks/>
          </p:cNvCxnSpPr>
          <p:nvPr/>
        </p:nvCxnSpPr>
        <p:spPr>
          <a:xfrm flipH="1" flipV="1">
            <a:off x="3710999" y="1052236"/>
            <a:ext cx="18414" cy="23149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="" xmlns:a16="http://schemas.microsoft.com/office/drawing/2014/main" id="{FD64A27E-4B30-4645-9FE2-B3605E184278}"/>
              </a:ext>
            </a:extLst>
          </p:cNvPr>
          <p:cNvCxnSpPr>
            <a:cxnSpLocks/>
          </p:cNvCxnSpPr>
          <p:nvPr/>
        </p:nvCxnSpPr>
        <p:spPr>
          <a:xfrm flipV="1">
            <a:off x="3800943" y="1169774"/>
            <a:ext cx="150842" cy="16474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>
            <a:extLst>
              <a:ext uri="{FF2B5EF4-FFF2-40B4-BE49-F238E27FC236}">
                <a16:creationId xmlns="" xmlns:a16="http://schemas.microsoft.com/office/drawing/2014/main" id="{E5D5A334-153C-4B18-BEA5-68474165899D}"/>
              </a:ext>
            </a:extLst>
          </p:cNvPr>
          <p:cNvCxnSpPr>
            <a:endCxn id="8" idx="4"/>
          </p:cNvCxnSpPr>
          <p:nvPr/>
        </p:nvCxnSpPr>
        <p:spPr>
          <a:xfrm>
            <a:off x="3129907" y="2271962"/>
            <a:ext cx="1933" cy="1123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to 62">
            <a:extLst>
              <a:ext uri="{FF2B5EF4-FFF2-40B4-BE49-F238E27FC236}">
                <a16:creationId xmlns="" xmlns:a16="http://schemas.microsoft.com/office/drawing/2014/main" id="{C545EDD9-75A3-43C3-B851-CEDE926A31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192915"/>
              </p:ext>
            </p:extLst>
          </p:nvPr>
        </p:nvGraphicFramePr>
        <p:xfrm>
          <a:off x="2772384" y="2487673"/>
          <a:ext cx="309976" cy="619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9" name="Equation" r:id="rId5" imgW="114120" imgH="228600" progId="Equation.DSMT4">
                  <p:embed/>
                </p:oleObj>
              </mc:Choice>
              <mc:Fallback>
                <p:oleObj name="Equation" r:id="rId5" imgW="114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2384" y="2487673"/>
                        <a:ext cx="309976" cy="619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o 63">
            <a:extLst>
              <a:ext uri="{FF2B5EF4-FFF2-40B4-BE49-F238E27FC236}">
                <a16:creationId xmlns="" xmlns:a16="http://schemas.microsoft.com/office/drawing/2014/main" id="{418D53FB-4F70-4A7B-B35C-800BB8E88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611479"/>
              </p:ext>
            </p:extLst>
          </p:nvPr>
        </p:nvGraphicFramePr>
        <p:xfrm>
          <a:off x="3800943" y="2412118"/>
          <a:ext cx="277767" cy="454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0" name="Equation" r:id="rId7" imgW="139680" imgH="228600" progId="Equation.DSMT4">
                  <p:embed/>
                </p:oleObj>
              </mc:Choice>
              <mc:Fallback>
                <p:oleObj name="Equation" r:id="rId7" imgW="13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00943" y="2412118"/>
                        <a:ext cx="277767" cy="454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Conector de Seta Reta 64">
            <a:extLst>
              <a:ext uri="{FF2B5EF4-FFF2-40B4-BE49-F238E27FC236}">
                <a16:creationId xmlns="" xmlns:a16="http://schemas.microsoft.com/office/drawing/2014/main" id="{439A4A16-C2E1-426C-AA6E-D27964A0B1D6}"/>
              </a:ext>
            </a:extLst>
          </p:cNvPr>
          <p:cNvCxnSpPr>
            <a:cxnSpLocks/>
          </p:cNvCxnSpPr>
          <p:nvPr/>
        </p:nvCxnSpPr>
        <p:spPr>
          <a:xfrm>
            <a:off x="3130654" y="2271962"/>
            <a:ext cx="1162373" cy="815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to 68">
            <a:extLst>
              <a:ext uri="{FF2B5EF4-FFF2-40B4-BE49-F238E27FC236}">
                <a16:creationId xmlns="" xmlns:a16="http://schemas.microsoft.com/office/drawing/2014/main" id="{E027F362-05D3-4AB1-8834-A2A89FBF5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75120"/>
              </p:ext>
            </p:extLst>
          </p:nvPr>
        </p:nvGraphicFramePr>
        <p:xfrm>
          <a:off x="6658773" y="2625346"/>
          <a:ext cx="254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1" name="Equation" r:id="rId9" imgW="253800" imgH="241200" progId="Equation.DSMT4">
                  <p:embed/>
                </p:oleObj>
              </mc:Choice>
              <mc:Fallback>
                <p:oleObj name="Equation" r:id="rId9" imgW="253800" imgH="2412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="" xmlns:a16="http://schemas.microsoft.com/office/drawing/2014/main" id="{B169EA85-D857-4DC5-BBEC-B035450988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8773" y="2625346"/>
                        <a:ext cx="254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Elipse 69">
            <a:extLst>
              <a:ext uri="{FF2B5EF4-FFF2-40B4-BE49-F238E27FC236}">
                <a16:creationId xmlns="" xmlns:a16="http://schemas.microsoft.com/office/drawing/2014/main" id="{E5D5AA74-9841-4CDF-BBED-1DE162B04C3D}"/>
              </a:ext>
            </a:extLst>
          </p:cNvPr>
          <p:cNvSpPr/>
          <p:nvPr/>
        </p:nvSpPr>
        <p:spPr>
          <a:xfrm>
            <a:off x="5508104" y="908720"/>
            <a:ext cx="288032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Elipse 70">
            <a:extLst>
              <a:ext uri="{FF2B5EF4-FFF2-40B4-BE49-F238E27FC236}">
                <a16:creationId xmlns="" xmlns:a16="http://schemas.microsoft.com/office/drawing/2014/main" id="{CB199665-E5CB-442C-9D33-CA8F6811580A}"/>
              </a:ext>
            </a:extLst>
          </p:cNvPr>
          <p:cNvSpPr/>
          <p:nvPr/>
        </p:nvSpPr>
        <p:spPr>
          <a:xfrm>
            <a:off x="5809884" y="1158453"/>
            <a:ext cx="2276760" cy="22368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2" name="Conector reto 71">
            <a:extLst>
              <a:ext uri="{FF2B5EF4-FFF2-40B4-BE49-F238E27FC236}">
                <a16:creationId xmlns="" xmlns:a16="http://schemas.microsoft.com/office/drawing/2014/main" id="{969FBB04-9865-4DD5-92FA-76E0745D572E}"/>
              </a:ext>
            </a:extLst>
          </p:cNvPr>
          <p:cNvCxnSpPr>
            <a:cxnSpLocks/>
          </p:cNvCxnSpPr>
          <p:nvPr/>
        </p:nvCxnSpPr>
        <p:spPr>
          <a:xfrm>
            <a:off x="5208215" y="2245514"/>
            <a:ext cx="3756273" cy="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="" xmlns:a16="http://schemas.microsoft.com/office/drawing/2014/main" id="{7283498E-5F9E-4DB2-AB4C-00BDEEB1E23B}"/>
              </a:ext>
            </a:extLst>
          </p:cNvPr>
          <p:cNvSpPr/>
          <p:nvPr/>
        </p:nvSpPr>
        <p:spPr>
          <a:xfrm>
            <a:off x="6804248" y="2101498"/>
            <a:ext cx="288024" cy="28803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5" name="Conector reto 74">
            <a:extLst>
              <a:ext uri="{FF2B5EF4-FFF2-40B4-BE49-F238E27FC236}">
                <a16:creationId xmlns="" xmlns:a16="http://schemas.microsoft.com/office/drawing/2014/main" id="{FF1B28FC-676A-4236-85C3-156231BFCE45}"/>
              </a:ext>
            </a:extLst>
          </p:cNvPr>
          <p:cNvCxnSpPr/>
          <p:nvPr/>
        </p:nvCxnSpPr>
        <p:spPr>
          <a:xfrm>
            <a:off x="5868144" y="1916832"/>
            <a:ext cx="288032" cy="32868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>
            <a:extLst>
              <a:ext uri="{FF2B5EF4-FFF2-40B4-BE49-F238E27FC236}">
                <a16:creationId xmlns="" xmlns:a16="http://schemas.microsoft.com/office/drawing/2014/main" id="{C0A5DEE6-D2AC-4C4F-8A8C-00DE558ADB07}"/>
              </a:ext>
            </a:extLst>
          </p:cNvPr>
          <p:cNvCxnSpPr>
            <a:cxnSpLocks/>
          </p:cNvCxnSpPr>
          <p:nvPr/>
        </p:nvCxnSpPr>
        <p:spPr>
          <a:xfrm>
            <a:off x="5955534" y="1674536"/>
            <a:ext cx="500531" cy="53150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>
            <a:extLst>
              <a:ext uri="{FF2B5EF4-FFF2-40B4-BE49-F238E27FC236}">
                <a16:creationId xmlns="" xmlns:a16="http://schemas.microsoft.com/office/drawing/2014/main" id="{C7D73B2A-9721-4399-BD17-C22AC5067D9E}"/>
              </a:ext>
            </a:extLst>
          </p:cNvPr>
          <p:cNvCxnSpPr>
            <a:cxnSpLocks/>
          </p:cNvCxnSpPr>
          <p:nvPr/>
        </p:nvCxnSpPr>
        <p:spPr>
          <a:xfrm>
            <a:off x="6106424" y="1480791"/>
            <a:ext cx="649530" cy="72524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="" xmlns:a16="http://schemas.microsoft.com/office/drawing/2014/main" id="{92BE9C28-F654-4E4F-BB40-201F30977FB2}"/>
              </a:ext>
            </a:extLst>
          </p:cNvPr>
          <p:cNvCxnSpPr>
            <a:cxnSpLocks/>
          </p:cNvCxnSpPr>
          <p:nvPr/>
        </p:nvCxnSpPr>
        <p:spPr>
          <a:xfrm>
            <a:off x="6296801" y="1361294"/>
            <a:ext cx="649530" cy="72524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>
            <a:extLst>
              <a:ext uri="{FF2B5EF4-FFF2-40B4-BE49-F238E27FC236}">
                <a16:creationId xmlns="" xmlns:a16="http://schemas.microsoft.com/office/drawing/2014/main" id="{30AF55DA-026C-4B87-B359-2CAA81076184}"/>
              </a:ext>
            </a:extLst>
          </p:cNvPr>
          <p:cNvCxnSpPr>
            <a:cxnSpLocks/>
          </p:cNvCxnSpPr>
          <p:nvPr/>
        </p:nvCxnSpPr>
        <p:spPr>
          <a:xfrm>
            <a:off x="6455336" y="1180606"/>
            <a:ext cx="924976" cy="102543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="" xmlns:a16="http://schemas.microsoft.com/office/drawing/2014/main" id="{01E8A3A9-446F-483C-AE56-3CBC6F89FE10}"/>
              </a:ext>
            </a:extLst>
          </p:cNvPr>
          <p:cNvCxnSpPr>
            <a:cxnSpLocks/>
          </p:cNvCxnSpPr>
          <p:nvPr/>
        </p:nvCxnSpPr>
        <p:spPr>
          <a:xfrm>
            <a:off x="6762705" y="1161991"/>
            <a:ext cx="916767" cy="104404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>
            <a:extLst>
              <a:ext uri="{FF2B5EF4-FFF2-40B4-BE49-F238E27FC236}">
                <a16:creationId xmlns="" xmlns:a16="http://schemas.microsoft.com/office/drawing/2014/main" id="{4912ED1F-7DE1-42F7-A37E-DFCE68049DBA}"/>
              </a:ext>
            </a:extLst>
          </p:cNvPr>
          <p:cNvCxnSpPr>
            <a:cxnSpLocks/>
          </p:cNvCxnSpPr>
          <p:nvPr/>
        </p:nvCxnSpPr>
        <p:spPr>
          <a:xfrm>
            <a:off x="7093442" y="1158453"/>
            <a:ext cx="893399" cy="104758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>
            <a:extLst>
              <a:ext uri="{FF2B5EF4-FFF2-40B4-BE49-F238E27FC236}">
                <a16:creationId xmlns="" xmlns:a16="http://schemas.microsoft.com/office/drawing/2014/main" id="{CF8DA42B-4A28-40B0-9A74-BAF01A9FA2D0}"/>
              </a:ext>
            </a:extLst>
          </p:cNvPr>
          <p:cNvCxnSpPr>
            <a:cxnSpLocks/>
          </p:cNvCxnSpPr>
          <p:nvPr/>
        </p:nvCxnSpPr>
        <p:spPr>
          <a:xfrm>
            <a:off x="7410482" y="1270531"/>
            <a:ext cx="649530" cy="72524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>
            <a:extLst>
              <a:ext uri="{FF2B5EF4-FFF2-40B4-BE49-F238E27FC236}">
                <a16:creationId xmlns="" xmlns:a16="http://schemas.microsoft.com/office/drawing/2014/main" id="{63FCF262-7772-47C7-9CA3-19F07FBFB7C3}"/>
              </a:ext>
            </a:extLst>
          </p:cNvPr>
          <p:cNvCxnSpPr>
            <a:cxnSpLocks/>
          </p:cNvCxnSpPr>
          <p:nvPr/>
        </p:nvCxnSpPr>
        <p:spPr>
          <a:xfrm flipH="1" flipV="1">
            <a:off x="5662345" y="1674536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>
            <a:extLst>
              <a:ext uri="{FF2B5EF4-FFF2-40B4-BE49-F238E27FC236}">
                <a16:creationId xmlns="" xmlns:a16="http://schemas.microsoft.com/office/drawing/2014/main" id="{22BC25B2-3EEE-42AF-A0F1-A82B13658FF3}"/>
              </a:ext>
            </a:extLst>
          </p:cNvPr>
          <p:cNvCxnSpPr>
            <a:cxnSpLocks/>
          </p:cNvCxnSpPr>
          <p:nvPr/>
        </p:nvCxnSpPr>
        <p:spPr>
          <a:xfrm flipH="1" flipV="1">
            <a:off x="5764439" y="1458738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>
            <a:extLst>
              <a:ext uri="{FF2B5EF4-FFF2-40B4-BE49-F238E27FC236}">
                <a16:creationId xmlns="" xmlns:a16="http://schemas.microsoft.com/office/drawing/2014/main" id="{AF421BA8-170F-4BFB-B7A7-073CC8B6CB3F}"/>
              </a:ext>
            </a:extLst>
          </p:cNvPr>
          <p:cNvCxnSpPr>
            <a:cxnSpLocks/>
          </p:cNvCxnSpPr>
          <p:nvPr/>
        </p:nvCxnSpPr>
        <p:spPr>
          <a:xfrm flipH="1" flipV="1">
            <a:off x="5940790" y="1289808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>
            <a:extLst>
              <a:ext uri="{FF2B5EF4-FFF2-40B4-BE49-F238E27FC236}">
                <a16:creationId xmlns="" xmlns:a16="http://schemas.microsoft.com/office/drawing/2014/main" id="{3AC7A85F-813B-4A4A-A0DC-E3519744C276}"/>
              </a:ext>
            </a:extLst>
          </p:cNvPr>
          <p:cNvCxnSpPr>
            <a:cxnSpLocks/>
          </p:cNvCxnSpPr>
          <p:nvPr/>
        </p:nvCxnSpPr>
        <p:spPr>
          <a:xfrm flipH="1" flipV="1">
            <a:off x="6102756" y="1125058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>
            <a:extLst>
              <a:ext uri="{FF2B5EF4-FFF2-40B4-BE49-F238E27FC236}">
                <a16:creationId xmlns="" xmlns:a16="http://schemas.microsoft.com/office/drawing/2014/main" id="{E6095256-5303-49E4-A669-E7E9108ECA10}"/>
              </a:ext>
            </a:extLst>
          </p:cNvPr>
          <p:cNvCxnSpPr>
            <a:cxnSpLocks/>
          </p:cNvCxnSpPr>
          <p:nvPr/>
        </p:nvCxnSpPr>
        <p:spPr>
          <a:xfrm flipH="1" flipV="1">
            <a:off x="6329222" y="1024847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>
            <a:extLst>
              <a:ext uri="{FF2B5EF4-FFF2-40B4-BE49-F238E27FC236}">
                <a16:creationId xmlns="" xmlns:a16="http://schemas.microsoft.com/office/drawing/2014/main" id="{EF255BED-1F44-4106-925E-C9109A7C1EED}"/>
              </a:ext>
            </a:extLst>
          </p:cNvPr>
          <p:cNvCxnSpPr>
            <a:cxnSpLocks/>
          </p:cNvCxnSpPr>
          <p:nvPr/>
        </p:nvCxnSpPr>
        <p:spPr>
          <a:xfrm flipH="1" flipV="1">
            <a:off x="6560798" y="934944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>
            <a:extLst>
              <a:ext uri="{FF2B5EF4-FFF2-40B4-BE49-F238E27FC236}">
                <a16:creationId xmlns="" xmlns:a16="http://schemas.microsoft.com/office/drawing/2014/main" id="{F62A2ECD-A286-4FFD-A4C4-77CF298E7F37}"/>
              </a:ext>
            </a:extLst>
          </p:cNvPr>
          <p:cNvCxnSpPr>
            <a:cxnSpLocks/>
          </p:cNvCxnSpPr>
          <p:nvPr/>
        </p:nvCxnSpPr>
        <p:spPr>
          <a:xfrm flipH="1" flipV="1">
            <a:off x="6898784" y="916294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>
            <a:extLst>
              <a:ext uri="{FF2B5EF4-FFF2-40B4-BE49-F238E27FC236}">
                <a16:creationId xmlns="" xmlns:a16="http://schemas.microsoft.com/office/drawing/2014/main" id="{D928E39C-239A-4CF0-9EC6-BB3FBB3EAA49}"/>
              </a:ext>
            </a:extLst>
          </p:cNvPr>
          <p:cNvCxnSpPr>
            <a:cxnSpLocks/>
          </p:cNvCxnSpPr>
          <p:nvPr/>
        </p:nvCxnSpPr>
        <p:spPr>
          <a:xfrm flipH="1" flipV="1">
            <a:off x="7176263" y="926285"/>
            <a:ext cx="231797" cy="3160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>
            <a:extLst>
              <a:ext uri="{FF2B5EF4-FFF2-40B4-BE49-F238E27FC236}">
                <a16:creationId xmlns="" xmlns:a16="http://schemas.microsoft.com/office/drawing/2014/main" id="{D6C7AC3A-032E-4E39-9857-5520D7E1D478}"/>
              </a:ext>
            </a:extLst>
          </p:cNvPr>
          <p:cNvCxnSpPr>
            <a:cxnSpLocks/>
          </p:cNvCxnSpPr>
          <p:nvPr/>
        </p:nvCxnSpPr>
        <p:spPr>
          <a:xfrm flipH="1" flipV="1">
            <a:off x="5601822" y="1890334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>
            <a:extLst>
              <a:ext uri="{FF2B5EF4-FFF2-40B4-BE49-F238E27FC236}">
                <a16:creationId xmlns="" xmlns:a16="http://schemas.microsoft.com/office/drawing/2014/main" id="{B72CDB65-7E61-40A8-9C1A-158CC306BAD7}"/>
              </a:ext>
            </a:extLst>
          </p:cNvPr>
          <p:cNvCxnSpPr>
            <a:cxnSpLocks/>
          </p:cNvCxnSpPr>
          <p:nvPr/>
        </p:nvCxnSpPr>
        <p:spPr>
          <a:xfrm flipH="1" flipV="1">
            <a:off x="5499698" y="2037377"/>
            <a:ext cx="201907" cy="2345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>
            <a:extLst>
              <a:ext uri="{FF2B5EF4-FFF2-40B4-BE49-F238E27FC236}">
                <a16:creationId xmlns="" xmlns:a16="http://schemas.microsoft.com/office/drawing/2014/main" id="{B09B2AB8-9C17-4C61-9B17-68C5441241B0}"/>
              </a:ext>
            </a:extLst>
          </p:cNvPr>
          <p:cNvCxnSpPr>
            <a:cxnSpLocks/>
          </p:cNvCxnSpPr>
          <p:nvPr/>
        </p:nvCxnSpPr>
        <p:spPr>
          <a:xfrm flipV="1">
            <a:off x="7724155" y="1242351"/>
            <a:ext cx="150842" cy="16474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>
            <a:extLst>
              <a:ext uri="{FF2B5EF4-FFF2-40B4-BE49-F238E27FC236}">
                <a16:creationId xmlns="" xmlns:a16="http://schemas.microsoft.com/office/drawing/2014/main" id="{1C401B20-D2CF-4310-88A0-A9E7A6B8DD7B}"/>
              </a:ext>
            </a:extLst>
          </p:cNvPr>
          <p:cNvCxnSpPr>
            <a:cxnSpLocks/>
          </p:cNvCxnSpPr>
          <p:nvPr/>
        </p:nvCxnSpPr>
        <p:spPr>
          <a:xfrm flipV="1">
            <a:off x="7887855" y="1441149"/>
            <a:ext cx="219449" cy="16702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>
            <a:extLst>
              <a:ext uri="{FF2B5EF4-FFF2-40B4-BE49-F238E27FC236}">
                <a16:creationId xmlns="" xmlns:a16="http://schemas.microsoft.com/office/drawing/2014/main" id="{8F7275DD-EE99-4FEC-8A58-33DB7CD9339F}"/>
              </a:ext>
            </a:extLst>
          </p:cNvPr>
          <p:cNvCxnSpPr>
            <a:cxnSpLocks/>
          </p:cNvCxnSpPr>
          <p:nvPr/>
        </p:nvCxnSpPr>
        <p:spPr>
          <a:xfrm flipV="1">
            <a:off x="8107304" y="1995780"/>
            <a:ext cx="233742" cy="17259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>
            <a:extLst>
              <a:ext uri="{FF2B5EF4-FFF2-40B4-BE49-F238E27FC236}">
                <a16:creationId xmlns="" xmlns:a16="http://schemas.microsoft.com/office/drawing/2014/main" id="{FCE51BF3-5819-45AF-AFF8-DBF40F238C0F}"/>
              </a:ext>
            </a:extLst>
          </p:cNvPr>
          <p:cNvCxnSpPr>
            <a:cxnSpLocks/>
          </p:cNvCxnSpPr>
          <p:nvPr/>
        </p:nvCxnSpPr>
        <p:spPr>
          <a:xfrm flipV="1">
            <a:off x="8035920" y="1818428"/>
            <a:ext cx="233742" cy="17259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>
            <a:extLst>
              <a:ext uri="{FF2B5EF4-FFF2-40B4-BE49-F238E27FC236}">
                <a16:creationId xmlns="" xmlns:a16="http://schemas.microsoft.com/office/drawing/2014/main" id="{2AC7CACD-154A-43F7-A8BA-A33F0D330CF5}"/>
              </a:ext>
            </a:extLst>
          </p:cNvPr>
          <p:cNvCxnSpPr>
            <a:cxnSpLocks/>
          </p:cNvCxnSpPr>
          <p:nvPr/>
        </p:nvCxnSpPr>
        <p:spPr>
          <a:xfrm flipV="1">
            <a:off x="7995312" y="1651409"/>
            <a:ext cx="233742" cy="17259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97">
            <a:extLst>
              <a:ext uri="{FF2B5EF4-FFF2-40B4-BE49-F238E27FC236}">
                <a16:creationId xmlns="" xmlns:a16="http://schemas.microsoft.com/office/drawing/2014/main" id="{CB4F06DA-6FA5-444D-9F39-74A1CF1F7183}"/>
              </a:ext>
            </a:extLst>
          </p:cNvPr>
          <p:cNvCxnSpPr>
            <a:cxnSpLocks/>
          </p:cNvCxnSpPr>
          <p:nvPr/>
        </p:nvCxnSpPr>
        <p:spPr>
          <a:xfrm flipV="1">
            <a:off x="8179211" y="2130557"/>
            <a:ext cx="179732" cy="12411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>
            <a:extLst>
              <a:ext uri="{FF2B5EF4-FFF2-40B4-BE49-F238E27FC236}">
                <a16:creationId xmlns="" xmlns:a16="http://schemas.microsoft.com/office/drawing/2014/main" id="{D0E357B1-1830-4122-8E86-204B7968129C}"/>
              </a:ext>
            </a:extLst>
          </p:cNvPr>
          <p:cNvCxnSpPr>
            <a:cxnSpLocks/>
          </p:cNvCxnSpPr>
          <p:nvPr/>
        </p:nvCxnSpPr>
        <p:spPr>
          <a:xfrm flipH="1" flipV="1">
            <a:off x="7527423" y="1052236"/>
            <a:ext cx="18414" cy="23149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>
            <a:extLst>
              <a:ext uri="{FF2B5EF4-FFF2-40B4-BE49-F238E27FC236}">
                <a16:creationId xmlns="" xmlns:a16="http://schemas.microsoft.com/office/drawing/2014/main" id="{941BB147-6BCB-4274-A2CD-0C7E2403076D}"/>
              </a:ext>
            </a:extLst>
          </p:cNvPr>
          <p:cNvCxnSpPr>
            <a:cxnSpLocks/>
          </p:cNvCxnSpPr>
          <p:nvPr/>
        </p:nvCxnSpPr>
        <p:spPr>
          <a:xfrm flipV="1">
            <a:off x="7617367" y="1169774"/>
            <a:ext cx="150842" cy="16474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de Seta Reta 100">
            <a:extLst>
              <a:ext uri="{FF2B5EF4-FFF2-40B4-BE49-F238E27FC236}">
                <a16:creationId xmlns="" xmlns:a16="http://schemas.microsoft.com/office/drawing/2014/main" id="{6DA5326E-A9B8-4E7A-BAD5-01AA137BBD64}"/>
              </a:ext>
            </a:extLst>
          </p:cNvPr>
          <p:cNvCxnSpPr>
            <a:cxnSpLocks/>
          </p:cNvCxnSpPr>
          <p:nvPr/>
        </p:nvCxnSpPr>
        <p:spPr>
          <a:xfrm>
            <a:off x="6946331" y="2271962"/>
            <a:ext cx="14736" cy="5776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tângulo 104">
            <a:extLst>
              <a:ext uri="{FF2B5EF4-FFF2-40B4-BE49-F238E27FC236}">
                <a16:creationId xmlns="" xmlns:a16="http://schemas.microsoft.com/office/drawing/2014/main" id="{3DFCC4BE-BE82-446D-99C4-C82426004BA0}"/>
              </a:ext>
            </a:extLst>
          </p:cNvPr>
          <p:cNvSpPr/>
          <p:nvPr/>
        </p:nvSpPr>
        <p:spPr>
          <a:xfrm>
            <a:off x="5148064" y="332656"/>
            <a:ext cx="3814491" cy="190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Elipse 106">
            <a:extLst>
              <a:ext uri="{FF2B5EF4-FFF2-40B4-BE49-F238E27FC236}">
                <a16:creationId xmlns="" xmlns:a16="http://schemas.microsoft.com/office/drawing/2014/main" id="{3F84A14B-E753-4040-9B8B-36985F294CFA}"/>
              </a:ext>
            </a:extLst>
          </p:cNvPr>
          <p:cNvSpPr/>
          <p:nvPr/>
        </p:nvSpPr>
        <p:spPr>
          <a:xfrm>
            <a:off x="6876256" y="2852936"/>
            <a:ext cx="158842" cy="17973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8" name="Objeto 107">
            <a:extLst>
              <a:ext uri="{FF2B5EF4-FFF2-40B4-BE49-F238E27FC236}">
                <a16:creationId xmlns="" xmlns:a16="http://schemas.microsoft.com/office/drawing/2014/main" id="{C4A3FEFE-A91D-47F7-88E1-BBBF8908FD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426560"/>
              </p:ext>
            </p:extLst>
          </p:nvPr>
        </p:nvGraphicFramePr>
        <p:xfrm>
          <a:off x="6393205" y="2446645"/>
          <a:ext cx="546627" cy="341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2" name="Equation" r:id="rId10" imgW="406080" imgH="253800" progId="Equation.DSMT4">
                  <p:embed/>
                </p:oleObj>
              </mc:Choice>
              <mc:Fallback>
                <p:oleObj name="Equation" r:id="rId10" imgW="406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93205" y="2446645"/>
                        <a:ext cx="546627" cy="341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Elipse 108">
            <a:extLst>
              <a:ext uri="{FF2B5EF4-FFF2-40B4-BE49-F238E27FC236}">
                <a16:creationId xmlns="" xmlns:a16="http://schemas.microsoft.com/office/drawing/2014/main" id="{4AC43580-2B9D-4254-99FB-AB01A56AAA8E}"/>
              </a:ext>
            </a:extLst>
          </p:cNvPr>
          <p:cNvSpPr/>
          <p:nvPr/>
        </p:nvSpPr>
        <p:spPr>
          <a:xfrm>
            <a:off x="6891294" y="3151999"/>
            <a:ext cx="158842" cy="17973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0" name="Conector de Seta Reta 109">
            <a:extLst>
              <a:ext uri="{FF2B5EF4-FFF2-40B4-BE49-F238E27FC236}">
                <a16:creationId xmlns="" xmlns:a16="http://schemas.microsoft.com/office/drawing/2014/main" id="{07F514FD-3A13-4CAC-9744-85CE8D44527C}"/>
              </a:ext>
            </a:extLst>
          </p:cNvPr>
          <p:cNvCxnSpPr>
            <a:cxnSpLocks/>
          </p:cNvCxnSpPr>
          <p:nvPr/>
        </p:nvCxnSpPr>
        <p:spPr>
          <a:xfrm>
            <a:off x="7042773" y="2278910"/>
            <a:ext cx="31240" cy="952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" name="Objeto 111">
            <a:extLst>
              <a:ext uri="{FF2B5EF4-FFF2-40B4-BE49-F238E27FC236}">
                <a16:creationId xmlns="" xmlns:a16="http://schemas.microsoft.com/office/drawing/2014/main" id="{03D829FD-28E8-4363-ADAA-B36B427B68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906696"/>
              </p:ext>
            </p:extLst>
          </p:nvPr>
        </p:nvGraphicFramePr>
        <p:xfrm>
          <a:off x="7101518" y="2625346"/>
          <a:ext cx="480159" cy="30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3" name="Equation" r:id="rId12" imgW="406080" imgH="253800" progId="Equation.DSMT4">
                  <p:embed/>
                </p:oleObj>
              </mc:Choice>
              <mc:Fallback>
                <p:oleObj name="Equation" r:id="rId12" imgW="406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01518" y="2625346"/>
                        <a:ext cx="480159" cy="300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to 113">
            <a:extLst>
              <a:ext uri="{FF2B5EF4-FFF2-40B4-BE49-F238E27FC236}">
                <a16:creationId xmlns="" xmlns:a16="http://schemas.microsoft.com/office/drawing/2014/main" id="{78B4613A-8D2E-49E3-920A-A47C112E1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078696"/>
              </p:ext>
            </p:extLst>
          </p:nvPr>
        </p:nvGraphicFramePr>
        <p:xfrm>
          <a:off x="2863647" y="865795"/>
          <a:ext cx="330823" cy="28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4" name="Equation" r:id="rId14" imgW="190440" imgH="164880" progId="Equation.DSMT4">
                  <p:embed/>
                </p:oleObj>
              </mc:Choice>
              <mc:Fallback>
                <p:oleObj name="Equation" r:id="rId14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63647" y="865795"/>
                        <a:ext cx="330823" cy="28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to 114">
            <a:extLst>
              <a:ext uri="{FF2B5EF4-FFF2-40B4-BE49-F238E27FC236}">
                <a16:creationId xmlns="" xmlns:a16="http://schemas.microsoft.com/office/drawing/2014/main" id="{304C1100-D971-41AF-899F-762DCFB917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75491"/>
              </p:ext>
            </p:extLst>
          </p:nvPr>
        </p:nvGraphicFramePr>
        <p:xfrm>
          <a:off x="4143375" y="123825"/>
          <a:ext cx="238918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5" name="Equation" r:id="rId16" imgW="1536480" imgH="698400" progId="Equation.DSMT4">
                  <p:embed/>
                </p:oleObj>
              </mc:Choice>
              <mc:Fallback>
                <p:oleObj name="Equation" r:id="rId16" imgW="15364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43375" y="123825"/>
                        <a:ext cx="2389188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7" name="Conector de Seta Reta 116">
            <a:extLst>
              <a:ext uri="{FF2B5EF4-FFF2-40B4-BE49-F238E27FC236}">
                <a16:creationId xmlns="" xmlns:a16="http://schemas.microsoft.com/office/drawing/2014/main" id="{0E3F85F3-D9B2-4A06-A11E-5F48639CE8A7}"/>
              </a:ext>
            </a:extLst>
          </p:cNvPr>
          <p:cNvCxnSpPr>
            <a:cxnSpLocks/>
          </p:cNvCxnSpPr>
          <p:nvPr/>
        </p:nvCxnSpPr>
        <p:spPr>
          <a:xfrm flipH="1">
            <a:off x="3194470" y="557652"/>
            <a:ext cx="936104" cy="464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" name="Objeto 120">
            <a:extLst>
              <a:ext uri="{FF2B5EF4-FFF2-40B4-BE49-F238E27FC236}">
                <a16:creationId xmlns="" xmlns:a16="http://schemas.microsoft.com/office/drawing/2014/main" id="{D9A4FA08-3D70-44CA-8986-DF3BB63A53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802298"/>
              </p:ext>
            </p:extLst>
          </p:nvPr>
        </p:nvGraphicFramePr>
        <p:xfrm>
          <a:off x="3983038" y="3943350"/>
          <a:ext cx="17780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6" name="Equation" r:id="rId18" imgW="114120" imgH="177480" progId="Equation.DSMT4">
                  <p:embed/>
                </p:oleObj>
              </mc:Choice>
              <mc:Fallback>
                <p:oleObj name="Equation" r:id="rId1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983038" y="3943350"/>
                        <a:ext cx="177800" cy="27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to 121">
            <a:extLst>
              <a:ext uri="{FF2B5EF4-FFF2-40B4-BE49-F238E27FC236}">
                <a16:creationId xmlns="" xmlns:a16="http://schemas.microsoft.com/office/drawing/2014/main" id="{A31ADA87-C892-4864-98AA-5EC029FEE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262764"/>
              </p:ext>
            </p:extLst>
          </p:nvPr>
        </p:nvGraphicFramePr>
        <p:xfrm>
          <a:off x="4070350" y="4848225"/>
          <a:ext cx="21748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7" name="Equation" r:id="rId20" imgW="114120" imgH="177480" progId="Equation.DSMT4">
                  <p:embed/>
                </p:oleObj>
              </mc:Choice>
              <mc:Fallback>
                <p:oleObj name="Equation" r:id="rId20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70350" y="4848225"/>
                        <a:ext cx="217488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786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64BD0BBD-6215-42B3-A9C9-1D1A38B3F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107259"/>
              </p:ext>
            </p:extLst>
          </p:nvPr>
        </p:nvGraphicFramePr>
        <p:xfrm>
          <a:off x="679450" y="908720"/>
          <a:ext cx="778510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Equation" r:id="rId3" imgW="7785000" imgH="3860640" progId="Equation.DSMT4">
                  <p:embed/>
                </p:oleObj>
              </mc:Choice>
              <mc:Fallback>
                <p:oleObj name="Equation" r:id="rId3" imgW="7785000" imgH="3860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450" y="908720"/>
                        <a:ext cx="7785100" cy="386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460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D832A9CD-C9A4-4281-8F4F-760280634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320794"/>
              </p:ext>
            </p:extLst>
          </p:nvPr>
        </p:nvGraphicFramePr>
        <p:xfrm>
          <a:off x="467518" y="764704"/>
          <a:ext cx="8208963" cy="393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Equation" r:id="rId3" imgW="6527520" imgH="3124080" progId="Equation.DSMT4">
                  <p:embed/>
                </p:oleObj>
              </mc:Choice>
              <mc:Fallback>
                <p:oleObj name="Equation" r:id="rId3" imgW="6527520" imgH="312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18" y="764704"/>
                        <a:ext cx="8208963" cy="393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60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5EAFA858-349E-47C1-B03D-CE50158CFD49}"/>
              </a:ext>
            </a:extLst>
          </p:cNvPr>
          <p:cNvSpPr txBox="1"/>
          <p:nvPr/>
        </p:nvSpPr>
        <p:spPr>
          <a:xfrm>
            <a:off x="1850280" y="692696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Tensão de Cisalhamento: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="" xmlns:a16="http://schemas.microsoft.com/office/drawing/2014/main" id="{A4CD440D-6F78-48B8-BD0E-8F12D931B7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481962"/>
              </p:ext>
            </p:extLst>
          </p:nvPr>
        </p:nvGraphicFramePr>
        <p:xfrm>
          <a:off x="539552" y="1916832"/>
          <a:ext cx="8382096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Equation" r:id="rId3" imgW="6146640" imgH="2006280" progId="Equation.DSMT4">
                  <p:embed/>
                </p:oleObj>
              </mc:Choice>
              <mc:Fallback>
                <p:oleObj name="Equation" r:id="rId3" imgW="6146640" imgH="2006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916832"/>
                        <a:ext cx="8382096" cy="273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21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3" t="43447" r="32287" b="39411"/>
          <a:stretch/>
        </p:blipFill>
        <p:spPr bwMode="auto">
          <a:xfrm>
            <a:off x="1226274" y="2204864"/>
            <a:ext cx="6912768" cy="191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4682658" y="1484784"/>
            <a:ext cx="0" cy="7200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682658" y="371703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4682658" y="306896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691680" y="4005064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7380312" y="4014281"/>
            <a:ext cx="0" cy="1502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de seta reta 2"/>
          <p:cNvCxnSpPr/>
          <p:nvPr/>
        </p:nvCxnSpPr>
        <p:spPr>
          <a:xfrm>
            <a:off x="1669976" y="4456942"/>
            <a:ext cx="301268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4682658" y="4456942"/>
            <a:ext cx="269765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1691680" y="5301208"/>
            <a:ext cx="568863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7690"/>
              </p:ext>
            </p:extLst>
          </p:nvPr>
        </p:nvGraphicFramePr>
        <p:xfrm>
          <a:off x="4117332" y="5301208"/>
          <a:ext cx="837328" cy="598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" name="Equation" r:id="rId4" imgW="355320" imgH="253800" progId="Equation.DSMT4">
                  <p:embed/>
                </p:oleObj>
              </mc:Choice>
              <mc:Fallback>
                <p:oleObj name="Equation" r:id="rId4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7332" y="5301208"/>
                        <a:ext cx="837328" cy="598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621771"/>
              </p:ext>
            </p:extLst>
          </p:nvPr>
        </p:nvGraphicFramePr>
        <p:xfrm>
          <a:off x="3003550" y="4629149"/>
          <a:ext cx="560338" cy="415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" name="Equation" r:id="rId6" imgW="342720" imgH="253800" progId="Equation.DSMT4">
                  <p:embed/>
                </p:oleObj>
              </mc:Choice>
              <mc:Fallback>
                <p:oleObj name="Equation" r:id="rId6" imgW="342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3550" y="4629149"/>
                        <a:ext cx="560338" cy="415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522203"/>
              </p:ext>
            </p:extLst>
          </p:nvPr>
        </p:nvGraphicFramePr>
        <p:xfrm>
          <a:off x="5751291" y="4589983"/>
          <a:ext cx="56038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" name="Equation" r:id="rId8" imgW="560520" imgH="414360" progId="Equation.DSMT4">
                  <p:embed/>
                </p:oleObj>
              </mc:Choice>
              <mc:Fallback>
                <p:oleObj name="Equation" r:id="rId8" imgW="560520" imgH="41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51291" y="4589983"/>
                        <a:ext cx="560387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912165"/>
              </p:ext>
            </p:extLst>
          </p:nvPr>
        </p:nvGraphicFramePr>
        <p:xfrm>
          <a:off x="2710133" y="468635"/>
          <a:ext cx="3945049" cy="1016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" name="Equation" r:id="rId10" imgW="1676160" imgH="431640" progId="Equation.DSMT4">
                  <p:embed/>
                </p:oleObj>
              </mc:Choice>
              <mc:Fallback>
                <p:oleObj name="Equation" r:id="rId10" imgW="1676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10133" y="468635"/>
                        <a:ext cx="3945049" cy="1016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752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38591" r="50757" b="23314"/>
          <a:stretch/>
        </p:blipFill>
        <p:spPr bwMode="auto">
          <a:xfrm>
            <a:off x="2411760" y="161116"/>
            <a:ext cx="4194119" cy="288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t="26202" r="20159" b="24183"/>
          <a:stretch/>
        </p:blipFill>
        <p:spPr bwMode="auto">
          <a:xfrm>
            <a:off x="755576" y="3205229"/>
            <a:ext cx="7651120" cy="362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179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t="26203" r="20159" b="31197"/>
          <a:stretch/>
        </p:blipFill>
        <p:spPr bwMode="auto">
          <a:xfrm>
            <a:off x="1457384" y="747505"/>
            <a:ext cx="7651120" cy="311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37999" y="58137"/>
            <a:ext cx="10898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DCL</a:t>
            </a:r>
          </a:p>
        </p:txBody>
      </p:sp>
      <p:sp>
        <p:nvSpPr>
          <p:cNvPr id="6" name="Arco 5"/>
          <p:cNvSpPr/>
          <p:nvPr/>
        </p:nvSpPr>
        <p:spPr>
          <a:xfrm rot="14471514">
            <a:off x="507446" y="1892148"/>
            <a:ext cx="1512168" cy="1296144"/>
          </a:xfrm>
          <a:prstGeom prst="arc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1133888" y="2204864"/>
            <a:ext cx="557792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1691680" y="1340768"/>
            <a:ext cx="0" cy="89288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315736"/>
              </p:ext>
            </p:extLst>
          </p:nvPr>
        </p:nvGraphicFramePr>
        <p:xfrm>
          <a:off x="41275" y="2043113"/>
          <a:ext cx="5810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8" name="Equation" r:id="rId4" imgW="253800" imgH="228600" progId="Equation.DSMT4">
                  <p:embed/>
                </p:oleObj>
              </mc:Choice>
              <mc:Fallback>
                <p:oleObj name="Equation" r:id="rId4" imgW="25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75" y="2043113"/>
                        <a:ext cx="5810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386548"/>
              </p:ext>
            </p:extLst>
          </p:nvPr>
        </p:nvGraphicFramePr>
        <p:xfrm>
          <a:off x="968375" y="981075"/>
          <a:ext cx="6540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9" name="Equation" r:id="rId6" imgW="228600" imgH="203040" progId="Equation.DSMT4">
                  <p:embed/>
                </p:oleObj>
              </mc:Choice>
              <mc:Fallback>
                <p:oleObj name="Equation" r:id="rId6" imgW="228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8375" y="981075"/>
                        <a:ext cx="65405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712259"/>
              </p:ext>
            </p:extLst>
          </p:nvPr>
        </p:nvGraphicFramePr>
        <p:xfrm>
          <a:off x="873508" y="2227764"/>
          <a:ext cx="520759" cy="624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0" name="Equation" r:id="rId8" imgW="190440" imgH="228600" progId="Equation.DSMT4">
                  <p:embed/>
                </p:oleObj>
              </mc:Choice>
              <mc:Fallback>
                <p:oleObj name="Equation" r:id="rId8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3508" y="2227764"/>
                        <a:ext cx="520759" cy="624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1619688" y="213285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3419872" y="625001"/>
            <a:ext cx="0" cy="143153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624498"/>
              </p:ext>
            </p:extLst>
          </p:nvPr>
        </p:nvGraphicFramePr>
        <p:xfrm>
          <a:off x="2084388" y="77788"/>
          <a:ext cx="175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1" name="Equation" r:id="rId10" imgW="1752480" imgH="431640" progId="Equation.DSMT4">
                  <p:embed/>
                </p:oleObj>
              </mc:Choice>
              <mc:Fallback>
                <p:oleObj name="Equation" r:id="rId10" imgW="1752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84388" y="77788"/>
                        <a:ext cx="1752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1711940" y="1863112"/>
            <a:ext cx="723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560324" y="1887796"/>
            <a:ext cx="723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3347864" y="213285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5148080" y="213285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5288516" y="1887796"/>
            <a:ext cx="723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7452336" y="220486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7016708" y="1916832"/>
            <a:ext cx="723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solidFill>
                  <a:srgbClr val="FFFF00"/>
                </a:solidFill>
              </a:rPr>
              <a:t>D</a:t>
            </a:r>
          </a:p>
        </p:txBody>
      </p:sp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243744"/>
              </p:ext>
            </p:extLst>
          </p:nvPr>
        </p:nvGraphicFramePr>
        <p:xfrm>
          <a:off x="1049338" y="4437063"/>
          <a:ext cx="72771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2" name="Equation" r:id="rId12" imgW="5600520" imgH="901440" progId="Equation.DSMT4">
                  <p:embed/>
                </p:oleObj>
              </mc:Choice>
              <mc:Fallback>
                <p:oleObj name="Equation" r:id="rId12" imgW="56005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49338" y="4437063"/>
                        <a:ext cx="7277100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Conector reto 30"/>
          <p:cNvCxnSpPr/>
          <p:nvPr/>
        </p:nvCxnSpPr>
        <p:spPr>
          <a:xfrm>
            <a:off x="1691680" y="3717032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3419864" y="2540220"/>
            <a:ext cx="8" cy="744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3419872" y="3863815"/>
            <a:ext cx="0" cy="573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>
            <a:off x="1691680" y="4150463"/>
            <a:ext cx="17281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292523"/>
              </p:ext>
            </p:extLst>
          </p:nvPr>
        </p:nvGraphicFramePr>
        <p:xfrm>
          <a:off x="2238375" y="3886200"/>
          <a:ext cx="457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3" name="Equation" r:id="rId14" imgW="457200" imgH="253800" progId="Equation.DSMT4">
                  <p:embed/>
                </p:oleObj>
              </mc:Choice>
              <mc:Fallback>
                <p:oleObj name="Equation" r:id="rId14" imgW="457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38375" y="3886200"/>
                        <a:ext cx="4572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655687"/>
              </p:ext>
            </p:extLst>
          </p:nvPr>
        </p:nvGraphicFramePr>
        <p:xfrm>
          <a:off x="1204519" y="5805264"/>
          <a:ext cx="6070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4" name="Equation" r:id="rId16" imgW="6070320" imgH="914400" progId="Equation.DSMT4">
                  <p:embed/>
                </p:oleObj>
              </mc:Choice>
              <mc:Fallback>
                <p:oleObj name="Equation" r:id="rId16" imgW="60703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04519" y="5805264"/>
                        <a:ext cx="6070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286605"/>
              </p:ext>
            </p:extLst>
          </p:nvPr>
        </p:nvGraphicFramePr>
        <p:xfrm>
          <a:off x="4481513" y="6237288"/>
          <a:ext cx="35306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5" name="Equation" r:id="rId18" imgW="2933640" imgH="419040" progId="Equation.DSMT4">
                  <p:embed/>
                </p:oleObj>
              </mc:Choice>
              <mc:Fallback>
                <p:oleObj name="Equation" r:id="rId18" imgW="2933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81513" y="6237288"/>
                        <a:ext cx="35306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668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0" t="25906" r="49572" b="48378"/>
          <a:stretch/>
        </p:blipFill>
        <p:spPr bwMode="auto">
          <a:xfrm>
            <a:off x="1259632" y="620687"/>
            <a:ext cx="2736303" cy="240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297919" y="243840"/>
            <a:ext cx="850145" cy="37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947218"/>
              </p:ext>
            </p:extLst>
          </p:nvPr>
        </p:nvGraphicFramePr>
        <p:xfrm>
          <a:off x="4193449" y="1760550"/>
          <a:ext cx="306543" cy="35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4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3449" y="1760550"/>
                        <a:ext cx="306543" cy="357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de seta reta 5"/>
          <p:cNvCxnSpPr/>
          <p:nvPr/>
        </p:nvCxnSpPr>
        <p:spPr>
          <a:xfrm>
            <a:off x="4139952" y="170080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o 6"/>
          <p:cNvSpPr/>
          <p:nvPr/>
        </p:nvSpPr>
        <p:spPr>
          <a:xfrm rot="2611532">
            <a:off x="3832534" y="1566836"/>
            <a:ext cx="734031" cy="864096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640676"/>
              </p:ext>
            </p:extLst>
          </p:nvPr>
        </p:nvGraphicFramePr>
        <p:xfrm>
          <a:off x="4568825" y="1719263"/>
          <a:ext cx="5889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5" name="Equation" r:id="rId6" imgW="279360" imgH="228600" progId="Equation.DSMT4">
                  <p:embed/>
                </p:oleObj>
              </mc:Choice>
              <mc:Fallback>
                <p:oleObj name="Equation" r:id="rId6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8825" y="1719263"/>
                        <a:ext cx="588963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/>
          <p:cNvSpPr/>
          <p:nvPr/>
        </p:nvSpPr>
        <p:spPr>
          <a:xfrm>
            <a:off x="3779912" y="850082"/>
            <a:ext cx="2329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541953"/>
              </p:ext>
            </p:extLst>
          </p:nvPr>
        </p:nvGraphicFramePr>
        <p:xfrm>
          <a:off x="2558993" y="514307"/>
          <a:ext cx="1223239" cy="356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6" name="Equation" r:id="rId8" imgW="609480" imgH="177480" progId="Equation.DSMT4">
                  <p:embed/>
                </p:oleObj>
              </mc:Choice>
              <mc:Fallback>
                <p:oleObj name="Equation" r:id="rId8" imgW="609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58993" y="514307"/>
                        <a:ext cx="1223239" cy="356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ector de seta reta 11"/>
          <p:cNvCxnSpPr/>
          <p:nvPr/>
        </p:nvCxnSpPr>
        <p:spPr>
          <a:xfrm>
            <a:off x="3203848" y="850082"/>
            <a:ext cx="0" cy="97108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2691657" y="2492896"/>
            <a:ext cx="5121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203848" y="220486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468545"/>
              </p:ext>
            </p:extLst>
          </p:nvPr>
        </p:nvGraphicFramePr>
        <p:xfrm>
          <a:off x="2871552" y="2114054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7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71552" y="2114054"/>
                        <a:ext cx="152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Elipse 20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3923944" y="191683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3514890" y="1771901"/>
            <a:ext cx="6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</a:rPr>
              <a:t>A’</a:t>
            </a:r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282973"/>
              </p:ext>
            </p:extLst>
          </p:nvPr>
        </p:nvGraphicFramePr>
        <p:xfrm>
          <a:off x="468313" y="3140968"/>
          <a:ext cx="7893050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8" name="Equation" r:id="rId12" imgW="6464160" imgH="1536480" progId="Equation.DSMT4">
                  <p:embed/>
                </p:oleObj>
              </mc:Choice>
              <mc:Fallback>
                <p:oleObj name="Equation" r:id="rId12" imgW="646416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8313" y="3140968"/>
                        <a:ext cx="7893050" cy="187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119670"/>
              </p:ext>
            </p:extLst>
          </p:nvPr>
        </p:nvGraphicFramePr>
        <p:xfrm>
          <a:off x="4763203" y="2296036"/>
          <a:ext cx="2012884" cy="102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9" name="Equation" r:id="rId14" imgW="1091880" imgH="558720" progId="Equation.DSMT4">
                  <p:embed/>
                </p:oleObj>
              </mc:Choice>
              <mc:Fallback>
                <p:oleObj name="Equation" r:id="rId14" imgW="10918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63203" y="2296036"/>
                        <a:ext cx="2012884" cy="1029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="" xmlns:a16="http://schemas.microsoft.com/office/drawing/2014/main" id="{AF54269F-A9D7-4326-B87C-0369EC3E9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835668"/>
              </p:ext>
            </p:extLst>
          </p:nvPr>
        </p:nvGraphicFramePr>
        <p:xfrm>
          <a:off x="84138" y="4800600"/>
          <a:ext cx="822166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0" name="Equation" r:id="rId16" imgW="5562360" imgH="1269720" progId="Equation.DSMT4">
                  <p:embed/>
                </p:oleObj>
              </mc:Choice>
              <mc:Fallback>
                <p:oleObj name="Equation" r:id="rId16" imgW="556236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138" y="4800600"/>
                        <a:ext cx="8221662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978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014530"/>
              </p:ext>
            </p:extLst>
          </p:nvPr>
        </p:nvGraphicFramePr>
        <p:xfrm>
          <a:off x="5855245" y="1343174"/>
          <a:ext cx="306543" cy="35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6" name="Equation" r:id="rId3" imgW="152280" imgH="177480" progId="Equation.DSMT4">
                  <p:embed/>
                </p:oleObj>
              </mc:Choice>
              <mc:Fallback>
                <p:oleObj name="Equation" r:id="rId3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55245" y="1343174"/>
                        <a:ext cx="306543" cy="357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co 5"/>
          <p:cNvSpPr/>
          <p:nvPr/>
        </p:nvSpPr>
        <p:spPr>
          <a:xfrm rot="2611532">
            <a:off x="5572648" y="1134788"/>
            <a:ext cx="734031" cy="864096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962722"/>
              </p:ext>
            </p:extLst>
          </p:nvPr>
        </p:nvGraphicFramePr>
        <p:xfrm>
          <a:off x="6359301" y="1268760"/>
          <a:ext cx="5889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7" name="Equation" r:id="rId5" imgW="279360" imgH="228600" progId="Equation.DSMT4">
                  <p:embed/>
                </p:oleObj>
              </mc:Choice>
              <mc:Fallback>
                <p:oleObj name="Equation" r:id="rId5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59301" y="1268760"/>
                        <a:ext cx="588963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de seta reta 8"/>
          <p:cNvCxnSpPr/>
          <p:nvPr/>
        </p:nvCxnSpPr>
        <p:spPr>
          <a:xfrm>
            <a:off x="5855245" y="126876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758901" y="1484784"/>
            <a:ext cx="2880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207173" y="1429740"/>
            <a:ext cx="288032" cy="991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50427"/>
              </p:ext>
            </p:extLst>
          </p:nvPr>
        </p:nvGraphicFramePr>
        <p:xfrm>
          <a:off x="3089282" y="3212976"/>
          <a:ext cx="2428064" cy="71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8" name="Equation" r:id="rId7" imgW="1206360" imgH="355320" progId="Equation.DSMT4">
                  <p:embed/>
                </p:oleObj>
              </mc:Choice>
              <mc:Fallback>
                <p:oleObj name="Equation" r:id="rId7" imgW="12063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89282" y="3212976"/>
                        <a:ext cx="2428064" cy="715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506013"/>
              </p:ext>
            </p:extLst>
          </p:nvPr>
        </p:nvGraphicFramePr>
        <p:xfrm>
          <a:off x="805650" y="3789040"/>
          <a:ext cx="7944698" cy="332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9" name="Equation" r:id="rId9" imgW="6159240" imgH="2577960" progId="Equation.DSMT4">
                  <p:embed/>
                </p:oleObj>
              </mc:Choice>
              <mc:Fallback>
                <p:oleObj name="Equation" r:id="rId9" imgW="6159240" imgH="257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5650" y="3789040"/>
                        <a:ext cx="7944698" cy="3324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28" name="Picture 24" descr="C:\Users\Felipe\Desktop\6.7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79" y="36141"/>
            <a:ext cx="40862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5567229" y="148478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412704" y="978992"/>
            <a:ext cx="6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</a:rPr>
              <a:t>C’</a:t>
            </a:r>
          </a:p>
        </p:txBody>
      </p:sp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086900"/>
              </p:ext>
            </p:extLst>
          </p:nvPr>
        </p:nvGraphicFramePr>
        <p:xfrm>
          <a:off x="3717329" y="148853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0" name="Equation" r:id="rId12" imgW="495000" imgH="253800" progId="Equation.DSMT4">
                  <p:embed/>
                </p:oleObj>
              </mc:Choice>
              <mc:Fallback>
                <p:oleObj name="Equation" r:id="rId12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17329" y="148853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/>
          <p:cNvCxnSpPr/>
          <p:nvPr/>
        </p:nvCxnSpPr>
        <p:spPr>
          <a:xfrm>
            <a:off x="2686893" y="2924944"/>
            <a:ext cx="29523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2686893" y="2141339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H="1">
            <a:off x="5639229" y="1925315"/>
            <a:ext cx="574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420423"/>
              </p:ext>
            </p:extLst>
          </p:nvPr>
        </p:nvGraphicFramePr>
        <p:xfrm>
          <a:off x="4046366" y="2641927"/>
          <a:ext cx="233390" cy="25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1" name="Equation" r:id="rId14" imgW="126720" imgH="139680" progId="Equation.DSMT4">
                  <p:embed/>
                </p:oleObj>
              </mc:Choice>
              <mc:Fallback>
                <p:oleObj name="Equation" r:id="rId14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46366" y="2641927"/>
                        <a:ext cx="233390" cy="256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Conector reto 32"/>
          <p:cNvCxnSpPr/>
          <p:nvPr/>
        </p:nvCxnSpPr>
        <p:spPr>
          <a:xfrm>
            <a:off x="5130601" y="184482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5130601" y="2060848"/>
            <a:ext cx="5086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090335"/>
              </p:ext>
            </p:extLst>
          </p:nvPr>
        </p:nvGraphicFramePr>
        <p:xfrm>
          <a:off x="4562099" y="2132856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2" name="Equation" r:id="rId16" imgW="431640" imgH="203040" progId="Equation.DSMT4">
                  <p:embed/>
                </p:oleObj>
              </mc:Choice>
              <mc:Fallback>
                <p:oleObj name="Equation" r:id="rId16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62099" y="2132856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Conector reto 39"/>
          <p:cNvCxnSpPr/>
          <p:nvPr/>
        </p:nvCxnSpPr>
        <p:spPr>
          <a:xfrm>
            <a:off x="3911029" y="1925314"/>
            <a:ext cx="0" cy="511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 flipH="1">
            <a:off x="3911029" y="2348880"/>
            <a:ext cx="17339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to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151261"/>
              </p:ext>
            </p:extLst>
          </p:nvPr>
        </p:nvGraphicFramePr>
        <p:xfrm>
          <a:off x="5169329" y="1821644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3" name="Equation" r:id="rId18" imgW="469800" imgH="203040" progId="Equation.DSMT4">
                  <p:embed/>
                </p:oleObj>
              </mc:Choice>
              <mc:Fallback>
                <p:oleObj name="Equation" r:id="rId18" imgW="469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69329" y="1821644"/>
                        <a:ext cx="46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604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377718"/>
              </p:ext>
            </p:extLst>
          </p:nvPr>
        </p:nvGraphicFramePr>
        <p:xfrm>
          <a:off x="2051050" y="257175"/>
          <a:ext cx="469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" name="Equation" r:id="rId3" imgW="4698720" imgH="2286000" progId="Equation.DSMT4">
                  <p:embed/>
                </p:oleObj>
              </mc:Choice>
              <mc:Fallback>
                <p:oleObj name="Equation" r:id="rId3" imgW="4698720" imgH="228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050" y="257175"/>
                        <a:ext cx="46990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060990"/>
              </p:ext>
            </p:extLst>
          </p:nvPr>
        </p:nvGraphicFramePr>
        <p:xfrm>
          <a:off x="2195736" y="2799184"/>
          <a:ext cx="4648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3" name="Equation" r:id="rId5" imgW="4647960" imgH="2286000" progId="Equation.DSMT4">
                  <p:embed/>
                </p:oleObj>
              </mc:Choice>
              <mc:Fallback>
                <p:oleObj name="Equation" r:id="rId5" imgW="4647960" imgH="228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6" y="2799184"/>
                        <a:ext cx="46482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766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de Seta Reta 2"/>
          <p:cNvCxnSpPr>
            <a:cxnSpLocks/>
          </p:cNvCxnSpPr>
          <p:nvPr/>
        </p:nvCxnSpPr>
        <p:spPr>
          <a:xfrm>
            <a:off x="2555776" y="3675483"/>
            <a:ext cx="0" cy="302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2214938" y="6357022"/>
            <a:ext cx="489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897960"/>
              </p:ext>
            </p:extLst>
          </p:nvPr>
        </p:nvGraphicFramePr>
        <p:xfrm>
          <a:off x="-24534" y="4628232"/>
          <a:ext cx="1902659" cy="43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06" name="Equation" r:id="rId4" imgW="2044440" imgH="469800" progId="Equation.DSMT4">
                  <p:embed/>
                </p:oleObj>
              </mc:Choice>
              <mc:Fallback>
                <p:oleObj name="Equation" r:id="rId4" imgW="20444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4534" y="4628232"/>
                        <a:ext cx="1902659" cy="437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260083"/>
              </p:ext>
            </p:extLst>
          </p:nvPr>
        </p:nvGraphicFramePr>
        <p:xfrm>
          <a:off x="97410" y="5025126"/>
          <a:ext cx="1489219" cy="76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07" name="Equation" r:id="rId6" imgW="1091880" imgH="558720" progId="Equation.DSMT4">
                  <p:embed/>
                </p:oleObj>
              </mc:Choice>
              <mc:Fallback>
                <p:oleObj name="Equation" r:id="rId6" imgW="10918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410" y="5025126"/>
                        <a:ext cx="1489219" cy="76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715009"/>
              </p:ext>
            </p:extLst>
          </p:nvPr>
        </p:nvGraphicFramePr>
        <p:xfrm>
          <a:off x="1201503" y="4077072"/>
          <a:ext cx="1300767" cy="53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08" name="Equation" r:id="rId8" imgW="495000" imgH="203040" progId="Equation.DSMT4">
                  <p:embed/>
                </p:oleObj>
              </mc:Choice>
              <mc:Fallback>
                <p:oleObj name="Equation" r:id="rId8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01503" y="4077072"/>
                        <a:ext cx="1300767" cy="533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54003" y="629426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573526"/>
              </p:ext>
            </p:extLst>
          </p:nvPr>
        </p:nvGraphicFramePr>
        <p:xfrm>
          <a:off x="2683400" y="6366273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09"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83400" y="6366273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42258"/>
              </p:ext>
            </p:extLst>
          </p:nvPr>
        </p:nvGraphicFramePr>
        <p:xfrm>
          <a:off x="474072" y="6303576"/>
          <a:ext cx="2007405" cy="542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10" name="Equation" r:id="rId12" imgW="939600" imgH="253800" progId="Equation.DSMT4">
                  <p:embed/>
                </p:oleObj>
              </mc:Choice>
              <mc:Fallback>
                <p:oleObj name="Equation" r:id="rId12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4072" y="6303576"/>
                        <a:ext cx="2007405" cy="542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474121"/>
              </p:ext>
            </p:extLst>
          </p:nvPr>
        </p:nvGraphicFramePr>
        <p:xfrm>
          <a:off x="4133259" y="6510289"/>
          <a:ext cx="529951" cy="423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11" name="Equation" r:id="rId14" imgW="253800" imgH="203040" progId="Equation.DSMT4">
                  <p:embed/>
                </p:oleObj>
              </mc:Choice>
              <mc:Fallback>
                <p:oleObj name="Equation" r:id="rId14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33259" y="6510289"/>
                        <a:ext cx="529951" cy="423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160319"/>
              </p:ext>
            </p:extLst>
          </p:nvPr>
        </p:nvGraphicFramePr>
        <p:xfrm>
          <a:off x="6600701" y="6400527"/>
          <a:ext cx="779611" cy="55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12" name="Equation" r:id="rId16" imgW="355320" imgH="253800" progId="Equation.DSMT4">
                  <p:embed/>
                </p:oleObj>
              </mc:Choice>
              <mc:Fallback>
                <p:oleObj name="Equation" r:id="rId16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00701" y="6400527"/>
                        <a:ext cx="779611" cy="556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reto 22"/>
          <p:cNvCxnSpPr>
            <a:endCxn id="21" idx="0"/>
          </p:cNvCxnSpPr>
          <p:nvPr/>
        </p:nvCxnSpPr>
        <p:spPr>
          <a:xfrm>
            <a:off x="2502270" y="5396013"/>
            <a:ext cx="1995769" cy="49039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54003" y="429309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Arco 20"/>
          <p:cNvSpPr/>
          <p:nvPr/>
        </p:nvSpPr>
        <p:spPr>
          <a:xfrm rot="9595270">
            <a:off x="2454914" y="1978620"/>
            <a:ext cx="4320488" cy="3415245"/>
          </a:xfrm>
          <a:prstGeom prst="arc">
            <a:avLst>
              <a:gd name="adj1" fmla="val 17633312"/>
              <a:gd name="adj2" fmla="val 105194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4470227" y="5396013"/>
            <a:ext cx="8" cy="1021178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4398235" y="629426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54003" y="53732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25386"/>
              </p:ext>
            </p:extLst>
          </p:nvPr>
        </p:nvGraphicFramePr>
        <p:xfrm>
          <a:off x="1403648" y="5185667"/>
          <a:ext cx="1078636" cy="44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13" name="Equation" r:id="rId18" imgW="495000" imgH="203040" progId="Equation.DSMT4">
                  <p:embed/>
                </p:oleObj>
              </mc:Choice>
              <mc:Fallback>
                <p:oleObj name="Equation" r:id="rId18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03648" y="5185667"/>
                        <a:ext cx="1078636" cy="445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Conector de Seta Reta 32"/>
          <p:cNvCxnSpPr>
            <a:stCxn id="8" idx="3"/>
          </p:cNvCxnSpPr>
          <p:nvPr/>
        </p:nvCxnSpPr>
        <p:spPr>
          <a:xfrm>
            <a:off x="1878125" y="4846860"/>
            <a:ext cx="9289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e 33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5838395" y="630932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5" name="Objeto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836869"/>
              </p:ext>
            </p:extLst>
          </p:nvPr>
        </p:nvGraphicFramePr>
        <p:xfrm>
          <a:off x="5636902" y="6453336"/>
          <a:ext cx="571085" cy="48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14" name="Equation" r:id="rId20" imgW="241200" imgH="203040" progId="Equation.DSMT4">
                  <p:embed/>
                </p:oleObj>
              </mc:Choice>
              <mc:Fallback>
                <p:oleObj name="Equation" r:id="rId20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636902" y="6453336"/>
                        <a:ext cx="571085" cy="480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Conector de Seta Reta 35"/>
          <p:cNvCxnSpPr/>
          <p:nvPr/>
        </p:nvCxnSpPr>
        <p:spPr>
          <a:xfrm flipV="1">
            <a:off x="2526003" y="980728"/>
            <a:ext cx="8" cy="234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>
            <a:off x="2214938" y="2978506"/>
            <a:ext cx="489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54003" y="292060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1" name="Objeto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718550"/>
              </p:ext>
            </p:extLst>
          </p:nvPr>
        </p:nvGraphicFramePr>
        <p:xfrm>
          <a:off x="2213446" y="2992612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15" name="Equation" r:id="rId22" imgW="126720" imgH="177480" progId="Equation.DSMT4">
                  <p:embed/>
                </p:oleObj>
              </mc:Choice>
              <mc:Fallback>
                <p:oleObj name="Equation" r:id="rId22" imgW="126720" imgH="177480" progId="Equation.DSMT4">
                  <p:embed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13446" y="2992612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Elipse 41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65893" y="137312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3" name="Objeto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503563"/>
              </p:ext>
            </p:extLst>
          </p:nvPr>
        </p:nvGraphicFramePr>
        <p:xfrm>
          <a:off x="1908301" y="1278478"/>
          <a:ext cx="476147" cy="333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16" name="Equation" r:id="rId23" imgW="253800" imgH="177480" progId="Equation.DSMT4">
                  <p:embed/>
                </p:oleObj>
              </mc:Choice>
              <mc:Fallback>
                <p:oleObj name="Equation" r:id="rId23" imgW="253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908301" y="1278478"/>
                        <a:ext cx="476147" cy="333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089251"/>
              </p:ext>
            </p:extLst>
          </p:nvPr>
        </p:nvGraphicFramePr>
        <p:xfrm>
          <a:off x="1443359" y="792398"/>
          <a:ext cx="979316" cy="37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17" name="Equation" r:id="rId25" imgW="660240" imgH="253800" progId="Equation.DSMT4">
                  <p:embed/>
                </p:oleObj>
              </mc:Choice>
              <mc:Fallback>
                <p:oleObj name="Equation" r:id="rId25" imgW="660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443359" y="792398"/>
                        <a:ext cx="979316" cy="376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280564"/>
              </p:ext>
            </p:extLst>
          </p:nvPr>
        </p:nvGraphicFramePr>
        <p:xfrm>
          <a:off x="6554933" y="2978506"/>
          <a:ext cx="7715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18" name="Equation" r:id="rId27" imgW="771435" imgH="552513" progId="Equation.DSMT4">
                  <p:embed/>
                </p:oleObj>
              </mc:Choice>
              <mc:Fallback>
                <p:oleObj name="Equation" r:id="rId27" imgW="771435" imgH="55251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554933" y="2978506"/>
                        <a:ext cx="7715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Conector reto 46"/>
          <p:cNvCxnSpPr/>
          <p:nvPr/>
        </p:nvCxnSpPr>
        <p:spPr>
          <a:xfrm flipV="1">
            <a:off x="4419331" y="3140968"/>
            <a:ext cx="0" cy="204470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4326227" y="204240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>
            <a:stCxn id="42" idx="6"/>
            <a:endCxn id="48" idx="1"/>
          </p:cNvCxnSpPr>
          <p:nvPr/>
        </p:nvCxnSpPr>
        <p:spPr>
          <a:xfrm>
            <a:off x="2609893" y="1445130"/>
            <a:ext cx="1737422" cy="61836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2526003" y="2092616"/>
            <a:ext cx="1821312" cy="3428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to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282478"/>
              </p:ext>
            </p:extLst>
          </p:nvPr>
        </p:nvGraphicFramePr>
        <p:xfrm>
          <a:off x="4427903" y="2983355"/>
          <a:ext cx="524371" cy="419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19" name="Equation" r:id="rId29" imgW="253800" imgH="203040" progId="Equation.DSMT4">
                  <p:embed/>
                </p:oleObj>
              </mc:Choice>
              <mc:Fallback>
                <p:oleObj name="Equation" r:id="rId29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427903" y="2983355"/>
                        <a:ext cx="524371" cy="419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Elipse 54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4326211" y="290649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5924124" y="3212977"/>
            <a:ext cx="0" cy="2520279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to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938134"/>
              </p:ext>
            </p:extLst>
          </p:nvPr>
        </p:nvGraphicFramePr>
        <p:xfrm>
          <a:off x="5975267" y="3069822"/>
          <a:ext cx="445078" cy="374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20" name="Equation" r:id="rId31" imgW="241200" imgH="203040" progId="Equation.DSMT4">
                  <p:embed/>
                </p:oleObj>
              </mc:Choice>
              <mc:Fallback>
                <p:oleObj name="Equation" r:id="rId31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975267" y="3069822"/>
                        <a:ext cx="445078" cy="374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271943"/>
              </p:ext>
            </p:extLst>
          </p:nvPr>
        </p:nvGraphicFramePr>
        <p:xfrm>
          <a:off x="323528" y="1902116"/>
          <a:ext cx="1333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21" name="Equation" r:id="rId33" imgW="1333440" imgH="380880" progId="Equation.DSMT4">
                  <p:embed/>
                </p:oleObj>
              </mc:Choice>
              <mc:Fallback>
                <p:oleObj name="Equation" r:id="rId33" imgW="13334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23528" y="1902116"/>
                        <a:ext cx="1333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652523"/>
              </p:ext>
            </p:extLst>
          </p:nvPr>
        </p:nvGraphicFramePr>
        <p:xfrm>
          <a:off x="522288" y="1546225"/>
          <a:ext cx="1092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22" name="Equation" r:id="rId35" imgW="1091880" imgH="558720" progId="Equation.DSMT4">
                  <p:embed/>
                </p:oleObj>
              </mc:Choice>
              <mc:Fallback>
                <p:oleObj name="Equation" r:id="rId35" imgW="10918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22288" y="1546225"/>
                        <a:ext cx="1092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Conector de Seta Reta 32"/>
          <p:cNvCxnSpPr/>
          <p:nvPr/>
        </p:nvCxnSpPr>
        <p:spPr>
          <a:xfrm flipV="1">
            <a:off x="1547664" y="1732869"/>
            <a:ext cx="1656184" cy="309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48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54003" y="204240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953699"/>
              </p:ext>
            </p:extLst>
          </p:nvPr>
        </p:nvGraphicFramePr>
        <p:xfrm>
          <a:off x="2021335" y="1958934"/>
          <a:ext cx="320884" cy="29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23" name="Equation" r:id="rId37" imgW="190440" imgH="177480" progId="Equation.DSMT4">
                  <p:embed/>
                </p:oleObj>
              </mc:Choice>
              <mc:Fallback>
                <p:oleObj name="Equation" r:id="rId37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021335" y="1958934"/>
                        <a:ext cx="320884" cy="299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Elipse 49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54003" y="254645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384030"/>
              </p:ext>
            </p:extLst>
          </p:nvPr>
        </p:nvGraphicFramePr>
        <p:xfrm>
          <a:off x="1968947" y="2402442"/>
          <a:ext cx="347663" cy="304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24" name="Equation" r:id="rId39" imgW="203040" imgH="177480" progId="Equation.DSMT4">
                  <p:embed/>
                </p:oleObj>
              </mc:Choice>
              <mc:Fallback>
                <p:oleObj name="Equation" r:id="rId39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968947" y="2402442"/>
                        <a:ext cx="347663" cy="304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Conector reto 56"/>
          <p:cNvCxnSpPr>
            <a:stCxn id="48" idx="4"/>
            <a:endCxn id="53" idx="0"/>
          </p:cNvCxnSpPr>
          <p:nvPr/>
        </p:nvCxnSpPr>
        <p:spPr>
          <a:xfrm flipH="1">
            <a:off x="4398211" y="2186418"/>
            <a:ext cx="16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2598019" y="2615038"/>
            <a:ext cx="1821312" cy="3428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H="1">
            <a:off x="4424674" y="2637918"/>
            <a:ext cx="1485721" cy="419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e 52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4326211" y="254645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5924124" y="2642110"/>
            <a:ext cx="1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57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5838395" y="290649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Elipse 61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5838379" y="254645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080720"/>
              </p:ext>
            </p:extLst>
          </p:nvPr>
        </p:nvGraphicFramePr>
        <p:xfrm>
          <a:off x="1589907" y="5629074"/>
          <a:ext cx="805287" cy="402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25" name="Equation" r:id="rId41" imgW="355320" imgH="177480" progId="Equation.DSMT4">
                  <p:embed/>
                </p:oleObj>
              </mc:Choice>
              <mc:Fallback>
                <p:oleObj name="Equation" r:id="rId41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9907" y="5629074"/>
                        <a:ext cx="805287" cy="402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Elipse 63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54003" y="580526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5" name="Conector reto 64"/>
          <p:cNvCxnSpPr/>
          <p:nvPr/>
        </p:nvCxnSpPr>
        <p:spPr>
          <a:xfrm>
            <a:off x="2648990" y="5877272"/>
            <a:ext cx="3233426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>
            <a:stCxn id="66" idx="1"/>
          </p:cNvCxnSpPr>
          <p:nvPr/>
        </p:nvCxnSpPr>
        <p:spPr>
          <a:xfrm flipH="1" flipV="1">
            <a:off x="4470212" y="5406089"/>
            <a:ext cx="1389255" cy="42026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4398235" y="53732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2" name="Conector reto 71"/>
          <p:cNvCxnSpPr>
            <a:endCxn id="34" idx="0"/>
          </p:cNvCxnSpPr>
          <p:nvPr/>
        </p:nvCxnSpPr>
        <p:spPr>
          <a:xfrm>
            <a:off x="5910380" y="5877272"/>
            <a:ext cx="15" cy="43204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ipse 65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5838379" y="580526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Retângulo 75"/>
          <p:cNvSpPr/>
          <p:nvPr/>
        </p:nvSpPr>
        <p:spPr>
          <a:xfrm>
            <a:off x="2502271" y="620688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9" name="Conector reto 78"/>
          <p:cNvCxnSpPr/>
          <p:nvPr/>
        </p:nvCxnSpPr>
        <p:spPr>
          <a:xfrm flipH="1" flipV="1">
            <a:off x="4419331" y="901290"/>
            <a:ext cx="5343" cy="986346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 flipH="1" flipV="1">
            <a:off x="5924126" y="951957"/>
            <a:ext cx="5342" cy="1414481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de seta reta 83"/>
          <p:cNvCxnSpPr/>
          <p:nvPr/>
        </p:nvCxnSpPr>
        <p:spPr>
          <a:xfrm>
            <a:off x="2502269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/>
          <p:nvPr/>
        </p:nvCxnSpPr>
        <p:spPr>
          <a:xfrm>
            <a:off x="2483768" y="350658"/>
            <a:ext cx="1944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de seta reta 90"/>
          <p:cNvCxnSpPr/>
          <p:nvPr/>
        </p:nvCxnSpPr>
        <p:spPr>
          <a:xfrm>
            <a:off x="2654669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1"/>
          <p:cNvCxnSpPr/>
          <p:nvPr/>
        </p:nvCxnSpPr>
        <p:spPr>
          <a:xfrm>
            <a:off x="2807069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de seta reta 92"/>
          <p:cNvCxnSpPr/>
          <p:nvPr/>
        </p:nvCxnSpPr>
        <p:spPr>
          <a:xfrm>
            <a:off x="2987823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de seta reta 93"/>
          <p:cNvCxnSpPr/>
          <p:nvPr/>
        </p:nvCxnSpPr>
        <p:spPr>
          <a:xfrm>
            <a:off x="3203847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de seta reta 94"/>
          <p:cNvCxnSpPr/>
          <p:nvPr/>
        </p:nvCxnSpPr>
        <p:spPr>
          <a:xfrm>
            <a:off x="3366365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/>
          <p:nvPr/>
        </p:nvCxnSpPr>
        <p:spPr>
          <a:xfrm>
            <a:off x="3518765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de seta reta 96"/>
          <p:cNvCxnSpPr/>
          <p:nvPr/>
        </p:nvCxnSpPr>
        <p:spPr>
          <a:xfrm>
            <a:off x="3671165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de seta reta 97"/>
          <p:cNvCxnSpPr/>
          <p:nvPr/>
        </p:nvCxnSpPr>
        <p:spPr>
          <a:xfrm>
            <a:off x="3851919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de seta reta 98"/>
          <p:cNvCxnSpPr/>
          <p:nvPr/>
        </p:nvCxnSpPr>
        <p:spPr>
          <a:xfrm>
            <a:off x="4067943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de seta reta 99"/>
          <p:cNvCxnSpPr/>
          <p:nvPr/>
        </p:nvCxnSpPr>
        <p:spPr>
          <a:xfrm>
            <a:off x="4427983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de seta reta 101"/>
          <p:cNvCxnSpPr/>
          <p:nvPr/>
        </p:nvCxnSpPr>
        <p:spPr>
          <a:xfrm>
            <a:off x="4220343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de seta reta 103"/>
          <p:cNvCxnSpPr/>
          <p:nvPr/>
        </p:nvCxnSpPr>
        <p:spPr>
          <a:xfrm>
            <a:off x="4427984" y="260648"/>
            <a:ext cx="0" cy="342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de seta reta 105"/>
          <p:cNvCxnSpPr/>
          <p:nvPr/>
        </p:nvCxnSpPr>
        <p:spPr>
          <a:xfrm>
            <a:off x="5940152" y="260648"/>
            <a:ext cx="0" cy="342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" name="Objeto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168269"/>
              </p:ext>
            </p:extLst>
          </p:nvPr>
        </p:nvGraphicFramePr>
        <p:xfrm>
          <a:off x="3094038" y="57150"/>
          <a:ext cx="723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26" name="Equation" r:id="rId43" imgW="723600" imgH="253800" progId="Equation.DSMT4">
                  <p:embed/>
                </p:oleObj>
              </mc:Choice>
              <mc:Fallback>
                <p:oleObj name="Equation" r:id="rId43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094038" y="57150"/>
                        <a:ext cx="7239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to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643655"/>
              </p:ext>
            </p:extLst>
          </p:nvPr>
        </p:nvGraphicFramePr>
        <p:xfrm>
          <a:off x="4294188" y="6350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27" name="Equation" r:id="rId45" imgW="495000" imgH="253800" progId="Equation.DSMT4">
                  <p:embed/>
                </p:oleObj>
              </mc:Choice>
              <mc:Fallback>
                <p:oleObj name="Equation" r:id="rId45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4294188" y="6350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to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107733"/>
              </p:ext>
            </p:extLst>
          </p:nvPr>
        </p:nvGraphicFramePr>
        <p:xfrm>
          <a:off x="5656263" y="26988"/>
          <a:ext cx="508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28" name="Equation" r:id="rId47" imgW="507960" imgH="253800" progId="Equation.DSMT4">
                  <p:embed/>
                </p:oleObj>
              </mc:Choice>
              <mc:Fallback>
                <p:oleObj name="Equation" r:id="rId47" imgW="507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5656263" y="26988"/>
                        <a:ext cx="508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389874"/>
              </p:ext>
            </p:extLst>
          </p:nvPr>
        </p:nvGraphicFramePr>
        <p:xfrm>
          <a:off x="6300192" y="1661403"/>
          <a:ext cx="2590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29" name="Equation" r:id="rId49" imgW="2590560" imgH="380880" progId="Equation.DSMT4">
                  <p:embed/>
                </p:oleObj>
              </mc:Choice>
              <mc:Fallback>
                <p:oleObj name="Equation" r:id="rId49" imgW="25905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6300192" y="1661403"/>
                        <a:ext cx="2590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3" name="Conector de Seta Reta 32"/>
          <p:cNvCxnSpPr/>
          <p:nvPr/>
        </p:nvCxnSpPr>
        <p:spPr>
          <a:xfrm flipH="1">
            <a:off x="5351112" y="2063493"/>
            <a:ext cx="1322048" cy="5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32"/>
          <p:cNvCxnSpPr/>
          <p:nvPr/>
        </p:nvCxnSpPr>
        <p:spPr>
          <a:xfrm flipH="1">
            <a:off x="5198443" y="5004298"/>
            <a:ext cx="1322048" cy="5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15739"/>
              </p:ext>
            </p:extLst>
          </p:nvPr>
        </p:nvGraphicFramePr>
        <p:xfrm>
          <a:off x="6520491" y="4468812"/>
          <a:ext cx="2413415" cy="71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30" name="Equation" r:id="rId51" imgW="1282680" imgH="380880" progId="Equation.DSMT4">
                  <p:embed/>
                </p:oleObj>
              </mc:Choice>
              <mc:Fallback>
                <p:oleObj name="Equation" r:id="rId51" imgW="12826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6520491" y="4468812"/>
                        <a:ext cx="2413415" cy="716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5" name="Conector de seta reta 105">
            <a:extLst>
              <a:ext uri="{FF2B5EF4-FFF2-40B4-BE49-F238E27FC236}">
                <a16:creationId xmlns="" xmlns:a16="http://schemas.microsoft.com/office/drawing/2014/main" id="{389D7152-ADA4-40BC-A935-88F086BCFE30}"/>
              </a:ext>
            </a:extLst>
          </p:cNvPr>
          <p:cNvCxnSpPr>
            <a:cxnSpLocks/>
          </p:cNvCxnSpPr>
          <p:nvPr/>
        </p:nvCxnSpPr>
        <p:spPr>
          <a:xfrm flipV="1">
            <a:off x="2501826" y="38357"/>
            <a:ext cx="0" cy="5885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to 23">
            <a:extLst>
              <a:ext uri="{FF2B5EF4-FFF2-40B4-BE49-F238E27FC236}">
                <a16:creationId xmlns="" xmlns:a16="http://schemas.microsoft.com/office/drawing/2014/main" id="{FF8C4BAA-C8D6-447F-BACA-5A8A6D6ADA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395044"/>
              </p:ext>
            </p:extLst>
          </p:nvPr>
        </p:nvGraphicFramePr>
        <p:xfrm>
          <a:off x="1547664" y="84138"/>
          <a:ext cx="889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31" name="Equation" r:id="rId53" imgW="888840" imgH="253800" progId="Equation.DSMT4">
                  <p:embed/>
                </p:oleObj>
              </mc:Choice>
              <mc:Fallback>
                <p:oleObj name="Equation" r:id="rId53" imgW="888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47664" y="84138"/>
                        <a:ext cx="889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="" xmlns:a16="http://schemas.microsoft.com/office/drawing/2014/main" id="{B5758A38-1DCF-468F-9423-618BCB135C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215796"/>
              </p:ext>
            </p:extLst>
          </p:nvPr>
        </p:nvGraphicFramePr>
        <p:xfrm>
          <a:off x="1501191" y="3507919"/>
          <a:ext cx="1058871" cy="352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32" name="Equation" r:id="rId55" imgW="761760" imgH="253800" progId="Equation.DSMT4">
                  <p:embed/>
                </p:oleObj>
              </mc:Choice>
              <mc:Fallback>
                <p:oleObj name="Equation" r:id="rId55" imgW="761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501191" y="3507919"/>
                        <a:ext cx="1058871" cy="352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>
            <a:extLst>
              <a:ext uri="{FF2B5EF4-FFF2-40B4-BE49-F238E27FC236}">
                <a16:creationId xmlns="" xmlns:a16="http://schemas.microsoft.com/office/drawing/2014/main" id="{EE78F32A-0F37-4A41-A4D2-A4F97E4078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97381"/>
              </p:ext>
            </p:extLst>
          </p:nvPr>
        </p:nvGraphicFramePr>
        <p:xfrm>
          <a:off x="2545057" y="6590603"/>
          <a:ext cx="76358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33" name="Equation" r:id="rId57" imgW="761760" imgH="253800" progId="Equation.DSMT4">
                  <p:embed/>
                </p:oleObj>
              </mc:Choice>
              <mc:Fallback>
                <p:oleObj name="Equation" r:id="rId57" imgW="761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2545057" y="6590603"/>
                        <a:ext cx="763588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658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6CA874D2-66EC-420D-9699-4EB7ADC2F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560239"/>
              </p:ext>
            </p:extLst>
          </p:nvPr>
        </p:nvGraphicFramePr>
        <p:xfrm>
          <a:off x="467544" y="2492896"/>
          <a:ext cx="8512721" cy="3558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4" name="Equation" r:id="rId3" imgW="5715000" imgH="2387520" progId="Equation.DSMT4">
                  <p:embed/>
                </p:oleObj>
              </mc:Choice>
              <mc:Fallback>
                <p:oleObj name="Equation" r:id="rId3" imgW="5715000" imgH="2387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2492896"/>
                        <a:ext cx="8512721" cy="3558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632ED7AC-D66F-41D1-B475-89DA0969D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731" y="116632"/>
            <a:ext cx="1771650" cy="2200275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2C925532-9A6C-4146-8341-DE2ACF336B38}"/>
              </a:ext>
            </a:extLst>
          </p:cNvPr>
          <p:cNvCxnSpPr>
            <a:cxnSpLocks/>
          </p:cNvCxnSpPr>
          <p:nvPr/>
        </p:nvCxnSpPr>
        <p:spPr>
          <a:xfrm flipH="1" flipV="1">
            <a:off x="611560" y="1049350"/>
            <a:ext cx="3600400" cy="2402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D7039213-BA06-423D-A680-BE5AE81A8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30080"/>
              </p:ext>
            </p:extLst>
          </p:nvPr>
        </p:nvGraphicFramePr>
        <p:xfrm>
          <a:off x="3792538" y="360363"/>
          <a:ext cx="4648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5" name="Equation" r:id="rId6" imgW="4647960" imgH="355320" progId="Equation.DSMT4">
                  <p:embed/>
                </p:oleObj>
              </mc:Choice>
              <mc:Fallback>
                <p:oleObj name="Equation" r:id="rId6" imgW="46479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92538" y="360363"/>
                        <a:ext cx="4648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ipse 5">
            <a:extLst>
              <a:ext uri="{FF2B5EF4-FFF2-40B4-BE49-F238E27FC236}">
                <a16:creationId xmlns="" xmlns:a16="http://schemas.microsoft.com/office/drawing/2014/main" id="{74AA6C65-71EB-4DDE-BFE1-46D9118D29CF}"/>
              </a:ext>
            </a:extLst>
          </p:cNvPr>
          <p:cNvSpPr/>
          <p:nvPr/>
        </p:nvSpPr>
        <p:spPr>
          <a:xfrm>
            <a:off x="2267744" y="98072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A61882FD-282D-4272-88CF-96A2E4AEE762}"/>
              </a:ext>
            </a:extLst>
          </p:cNvPr>
          <p:cNvSpPr txBox="1"/>
          <p:nvPr/>
        </p:nvSpPr>
        <p:spPr>
          <a:xfrm>
            <a:off x="4199352" y="888704"/>
            <a:ext cx="140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Linha-Neutra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="" xmlns:a16="http://schemas.microsoft.com/office/drawing/2014/main" id="{5C1ADF90-4058-4E80-952B-0FD0B82C4C99}"/>
              </a:ext>
            </a:extLst>
          </p:cNvPr>
          <p:cNvCxnSpPr>
            <a:cxnSpLocks/>
          </p:cNvCxnSpPr>
          <p:nvPr/>
        </p:nvCxnSpPr>
        <p:spPr>
          <a:xfrm flipH="1">
            <a:off x="539552" y="36036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="" xmlns:a16="http://schemas.microsoft.com/office/drawing/2014/main" id="{46E5AE33-F621-45A5-A19D-B8E49314EEA0}"/>
              </a:ext>
            </a:extLst>
          </p:cNvPr>
          <p:cNvCxnSpPr/>
          <p:nvPr/>
        </p:nvCxnSpPr>
        <p:spPr>
          <a:xfrm flipH="1">
            <a:off x="1547664" y="67130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="" xmlns:a16="http://schemas.microsoft.com/office/drawing/2014/main" id="{6BA68995-11D0-43E3-AE20-8802627B08C4}"/>
              </a:ext>
            </a:extLst>
          </p:cNvPr>
          <p:cNvCxnSpPr>
            <a:cxnSpLocks/>
          </p:cNvCxnSpPr>
          <p:nvPr/>
        </p:nvCxnSpPr>
        <p:spPr>
          <a:xfrm>
            <a:off x="1763688" y="671308"/>
            <a:ext cx="0" cy="3780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to 24">
            <a:extLst>
              <a:ext uri="{FF2B5EF4-FFF2-40B4-BE49-F238E27FC236}">
                <a16:creationId xmlns="" xmlns:a16="http://schemas.microsoft.com/office/drawing/2014/main" id="{2DDCC213-CCFD-440B-B92C-D0F154EFF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75592"/>
              </p:ext>
            </p:extLst>
          </p:nvPr>
        </p:nvGraphicFramePr>
        <p:xfrm>
          <a:off x="1115616" y="711200"/>
          <a:ext cx="622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6" name="Equation" r:id="rId8" imgW="622080" imgH="253800" progId="Equation.DSMT4">
                  <p:embed/>
                </p:oleObj>
              </mc:Choice>
              <mc:Fallback>
                <p:oleObj name="Equation" r:id="rId8" imgW="622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15616" y="711200"/>
                        <a:ext cx="622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ector de Seta Reta 28">
            <a:extLst>
              <a:ext uri="{FF2B5EF4-FFF2-40B4-BE49-F238E27FC236}">
                <a16:creationId xmlns="" xmlns:a16="http://schemas.microsoft.com/office/drawing/2014/main" id="{7E8DCB97-430F-4C21-9095-BC7CB4470B35}"/>
              </a:ext>
            </a:extLst>
          </p:cNvPr>
          <p:cNvCxnSpPr>
            <a:cxnSpLocks/>
          </p:cNvCxnSpPr>
          <p:nvPr/>
        </p:nvCxnSpPr>
        <p:spPr>
          <a:xfrm>
            <a:off x="899592" y="349142"/>
            <a:ext cx="0" cy="7242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to 30">
            <a:extLst>
              <a:ext uri="{FF2B5EF4-FFF2-40B4-BE49-F238E27FC236}">
                <a16:creationId xmlns="" xmlns:a16="http://schemas.microsoft.com/office/drawing/2014/main" id="{D2582523-6B5A-42C7-8546-009EC6BFAB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090759"/>
              </p:ext>
            </p:extLst>
          </p:nvPr>
        </p:nvGraphicFramePr>
        <p:xfrm>
          <a:off x="258763" y="590550"/>
          <a:ext cx="635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7" name="Equation" r:id="rId10" imgW="634680" imgH="253800" progId="Equation.DSMT4">
                  <p:embed/>
                </p:oleObj>
              </mc:Choice>
              <mc:Fallback>
                <p:oleObj name="Equation" r:id="rId10" imgW="634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8763" y="590550"/>
                        <a:ext cx="635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="" xmlns:a16="http://schemas.microsoft.com/office/drawing/2014/main" id="{F812B0B6-E5B6-4C17-BDAE-2FCAECC22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30241"/>
              </p:ext>
            </p:extLst>
          </p:nvPr>
        </p:nvGraphicFramePr>
        <p:xfrm>
          <a:off x="2411744" y="675064"/>
          <a:ext cx="303831" cy="26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8" name="Equation" r:id="rId12" imgW="190440" imgH="164880" progId="Equation.DSMT4">
                  <p:embed/>
                </p:oleObj>
              </mc:Choice>
              <mc:Fallback>
                <p:oleObj name="Equation" r:id="rId12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11744" y="675064"/>
                        <a:ext cx="303831" cy="263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D15D2A3E-09AB-44F4-B4A5-D74F25726D4F}"/>
              </a:ext>
            </a:extLst>
          </p:cNvPr>
          <p:cNvCxnSpPr/>
          <p:nvPr/>
        </p:nvCxnSpPr>
        <p:spPr>
          <a:xfrm flipV="1">
            <a:off x="1958962" y="404664"/>
            <a:ext cx="144016" cy="133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="" xmlns:a16="http://schemas.microsoft.com/office/drawing/2014/main" id="{B0EF8E76-86DB-4001-B87D-94F8561AEA50}"/>
              </a:ext>
            </a:extLst>
          </p:cNvPr>
          <p:cNvCxnSpPr>
            <a:cxnSpLocks/>
          </p:cNvCxnSpPr>
          <p:nvPr/>
        </p:nvCxnSpPr>
        <p:spPr>
          <a:xfrm flipV="1">
            <a:off x="1987114" y="404664"/>
            <a:ext cx="283087" cy="268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="" xmlns:a16="http://schemas.microsoft.com/office/drawing/2014/main" id="{8526281B-5C28-41F3-9159-7A7D90649D06}"/>
              </a:ext>
            </a:extLst>
          </p:cNvPr>
          <p:cNvCxnSpPr>
            <a:cxnSpLocks/>
          </p:cNvCxnSpPr>
          <p:nvPr/>
        </p:nvCxnSpPr>
        <p:spPr>
          <a:xfrm flipV="1">
            <a:off x="1996881" y="414245"/>
            <a:ext cx="454610" cy="411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="" xmlns:a16="http://schemas.microsoft.com/office/drawing/2014/main" id="{88DA3A6F-CB65-4F07-B509-297FD8B8E240}"/>
              </a:ext>
            </a:extLst>
          </p:cNvPr>
          <p:cNvCxnSpPr>
            <a:cxnSpLocks/>
          </p:cNvCxnSpPr>
          <p:nvPr/>
        </p:nvCxnSpPr>
        <p:spPr>
          <a:xfrm flipV="1">
            <a:off x="2021829" y="388282"/>
            <a:ext cx="651520" cy="591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8BC040DC-8A64-4895-ABFC-52586F63A8F8}"/>
              </a:ext>
            </a:extLst>
          </p:cNvPr>
          <p:cNvSpPr/>
          <p:nvPr/>
        </p:nvSpPr>
        <p:spPr>
          <a:xfrm>
            <a:off x="2272673" y="59930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1" name="Conector reto 40">
            <a:extLst>
              <a:ext uri="{FF2B5EF4-FFF2-40B4-BE49-F238E27FC236}">
                <a16:creationId xmlns="" xmlns:a16="http://schemas.microsoft.com/office/drawing/2014/main" id="{119AC188-B85A-4F7D-BC46-5D56D6DBD7B3}"/>
              </a:ext>
            </a:extLst>
          </p:cNvPr>
          <p:cNvCxnSpPr>
            <a:cxnSpLocks/>
          </p:cNvCxnSpPr>
          <p:nvPr/>
        </p:nvCxnSpPr>
        <p:spPr>
          <a:xfrm flipV="1">
            <a:off x="2123728" y="538163"/>
            <a:ext cx="574569" cy="533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="" xmlns:a16="http://schemas.microsoft.com/office/drawing/2014/main" id="{A8785E10-CFF3-4E9F-8491-DCB4FC7806D0}"/>
              </a:ext>
            </a:extLst>
          </p:cNvPr>
          <p:cNvCxnSpPr/>
          <p:nvPr/>
        </p:nvCxnSpPr>
        <p:spPr>
          <a:xfrm flipV="1">
            <a:off x="2514049" y="907660"/>
            <a:ext cx="144016" cy="133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319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81C35595-A473-4295-9CCB-BC0A81C228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243754"/>
              </p:ext>
            </p:extLst>
          </p:nvPr>
        </p:nvGraphicFramePr>
        <p:xfrm>
          <a:off x="792163" y="1004888"/>
          <a:ext cx="8089900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6" name="Equation" r:id="rId3" imgW="4343400" imgH="2717640" progId="Equation.DSMT4">
                  <p:embed/>
                </p:oleObj>
              </mc:Choice>
              <mc:Fallback>
                <p:oleObj name="Equation" r:id="rId3" imgW="4343400" imgH="27176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="" xmlns:a16="http://schemas.microsoft.com/office/drawing/2014/main" id="{3E097B36-0255-40AC-A274-54B4A8703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004888"/>
                        <a:ext cx="8089900" cy="506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ECB0BB6-6C99-4532-A55D-9B940C0BF18E}"/>
              </a:ext>
            </a:extLst>
          </p:cNvPr>
          <p:cNvSpPr txBox="1"/>
          <p:nvPr/>
        </p:nvSpPr>
        <p:spPr>
          <a:xfrm>
            <a:off x="485602" y="87596"/>
            <a:ext cx="8316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Tensão de Cisalhamento Viga-Retangular:</a:t>
            </a:r>
          </a:p>
        </p:txBody>
      </p:sp>
    </p:spTree>
    <p:extLst>
      <p:ext uri="{BB962C8B-B14F-4D97-AF65-F5344CB8AC3E}">
        <p14:creationId xmlns:p14="http://schemas.microsoft.com/office/powerpoint/2010/main" val="2947417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332C022C-818E-4709-BE75-C6318FF62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23" y="908720"/>
            <a:ext cx="7801954" cy="4095788"/>
          </a:xfrm>
          <a:prstGeom prst="rect">
            <a:avLst/>
          </a:prstGeom>
        </p:spPr>
      </p:pic>
      <p:cxnSp>
        <p:nvCxnSpPr>
          <p:cNvPr id="3" name="Conector de Seta Reta 2">
            <a:extLst>
              <a:ext uri="{FF2B5EF4-FFF2-40B4-BE49-F238E27FC236}">
                <a16:creationId xmlns="" xmlns:a16="http://schemas.microsoft.com/office/drawing/2014/main" id="{08861AE1-7252-498C-ABCE-3DB27F32F16B}"/>
              </a:ext>
            </a:extLst>
          </p:cNvPr>
          <p:cNvCxnSpPr>
            <a:cxnSpLocks/>
          </p:cNvCxnSpPr>
          <p:nvPr/>
        </p:nvCxnSpPr>
        <p:spPr>
          <a:xfrm flipV="1">
            <a:off x="5889351" y="2667323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="" xmlns:a16="http://schemas.microsoft.com/office/drawing/2014/main" id="{82238DB0-A6A6-4F83-804D-CB27AB96F1A8}"/>
              </a:ext>
            </a:extLst>
          </p:cNvPr>
          <p:cNvCxnSpPr>
            <a:cxnSpLocks/>
          </p:cNvCxnSpPr>
          <p:nvPr/>
        </p:nvCxnSpPr>
        <p:spPr>
          <a:xfrm flipH="1">
            <a:off x="5252689" y="3501008"/>
            <a:ext cx="636662" cy="37772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="" xmlns:a16="http://schemas.microsoft.com/office/drawing/2014/main" id="{5DFDC51B-88EB-4036-B64E-138FCA9A14EB}"/>
              </a:ext>
            </a:extLst>
          </p:cNvPr>
          <p:cNvCxnSpPr>
            <a:cxnSpLocks/>
          </p:cNvCxnSpPr>
          <p:nvPr/>
        </p:nvCxnSpPr>
        <p:spPr>
          <a:xfrm>
            <a:off x="5940152" y="3511204"/>
            <a:ext cx="576064" cy="37601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to 6">
            <a:extLst>
              <a:ext uri="{FF2B5EF4-FFF2-40B4-BE49-F238E27FC236}">
                <a16:creationId xmlns="" xmlns:a16="http://schemas.microsoft.com/office/drawing/2014/main" id="{B28F5ABA-FD71-4B0E-9844-92A2F2769D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938878"/>
              </p:ext>
            </p:extLst>
          </p:nvPr>
        </p:nvGraphicFramePr>
        <p:xfrm>
          <a:off x="5016796" y="3887217"/>
          <a:ext cx="235893" cy="259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4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="" xmlns:a16="http://schemas.microsoft.com/office/drawing/2014/main" id="{DE0B4991-353E-4E3F-BAA4-57430386BB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6796" y="3887217"/>
                        <a:ext cx="235893" cy="259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="" xmlns:a16="http://schemas.microsoft.com/office/drawing/2014/main" id="{4A224051-51D7-496B-ABF5-AE01959B1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792423"/>
              </p:ext>
            </p:extLst>
          </p:nvPr>
        </p:nvGraphicFramePr>
        <p:xfrm>
          <a:off x="6496372" y="3767416"/>
          <a:ext cx="330280" cy="3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5" name="Equation" r:id="rId6" imgW="139680" imgH="164880" progId="Equation.DSMT4">
                  <p:embed/>
                </p:oleObj>
              </mc:Choice>
              <mc:Fallback>
                <p:oleObj name="Equation" r:id="rId6" imgW="139680" imgH="16488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="" xmlns:a16="http://schemas.microsoft.com/office/drawing/2014/main" id="{313B0C38-B80A-4299-8EF2-FC696C7F5E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96372" y="3767416"/>
                        <a:ext cx="330280" cy="39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="" xmlns:a16="http://schemas.microsoft.com/office/drawing/2014/main" id="{3A6B32BF-2692-4A12-9A8D-F428D8E619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330332"/>
              </p:ext>
            </p:extLst>
          </p:nvPr>
        </p:nvGraphicFramePr>
        <p:xfrm>
          <a:off x="5889351" y="2420814"/>
          <a:ext cx="238026" cy="23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6" name="Equation" r:id="rId8" imgW="126720" imgH="126720" progId="Equation.DSMT4">
                  <p:embed/>
                </p:oleObj>
              </mc:Choice>
              <mc:Fallback>
                <p:oleObj name="Equation" r:id="rId8" imgW="126720" imgH="12672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="" xmlns:a16="http://schemas.microsoft.com/office/drawing/2014/main" id="{79D355F9-1B95-41E1-9446-74839F682F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89351" y="2420814"/>
                        <a:ext cx="238026" cy="23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0E85D745-79FE-4441-A9E7-A3F674B14BA4}"/>
              </a:ext>
            </a:extLst>
          </p:cNvPr>
          <p:cNvSpPr/>
          <p:nvPr/>
        </p:nvSpPr>
        <p:spPr>
          <a:xfrm>
            <a:off x="5868144" y="342900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="" xmlns:a16="http://schemas.microsoft.com/office/drawing/2014/main" id="{8CFBE929-0F83-44AB-9C3F-826B1CFBA2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518131"/>
              </p:ext>
            </p:extLst>
          </p:nvPr>
        </p:nvGraphicFramePr>
        <p:xfrm>
          <a:off x="6116649" y="3199054"/>
          <a:ext cx="3143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7" name="Equation" r:id="rId10" imgW="164880" imgH="164880" progId="Equation.DSMT4">
                  <p:embed/>
                </p:oleObj>
              </mc:Choice>
              <mc:Fallback>
                <p:oleObj name="Equation" r:id="rId10" imgW="164880" imgH="16488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="" xmlns:a16="http://schemas.microsoft.com/office/drawing/2014/main" id="{D4664FE1-1005-40A8-9DDF-5297424C05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16649" y="3199054"/>
                        <a:ext cx="314324" cy="3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791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4E0FCFD2-312F-4B31-B40C-AEB2BF1BFB4D}"/>
              </a:ext>
            </a:extLst>
          </p:cNvPr>
          <p:cNvSpPr txBox="1"/>
          <p:nvPr/>
        </p:nvSpPr>
        <p:spPr>
          <a:xfrm>
            <a:off x="4023463" y="-117721"/>
            <a:ext cx="12241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DCL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F37CC740-1170-4A3E-B95A-C250D4C05CFF}"/>
              </a:ext>
            </a:extLst>
          </p:cNvPr>
          <p:cNvSpPr/>
          <p:nvPr/>
        </p:nvSpPr>
        <p:spPr>
          <a:xfrm>
            <a:off x="1979712" y="2045246"/>
            <a:ext cx="50405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="" xmlns:a16="http://schemas.microsoft.com/office/drawing/2014/main" id="{51FA95F2-EB3B-4715-9C12-298E6944B28C}"/>
              </a:ext>
            </a:extLst>
          </p:cNvPr>
          <p:cNvCxnSpPr/>
          <p:nvPr/>
        </p:nvCxnSpPr>
        <p:spPr>
          <a:xfrm flipV="1">
            <a:off x="3275856" y="2276872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="" xmlns:a16="http://schemas.microsoft.com/office/drawing/2014/main" id="{1B38D7A5-2F23-4908-84A6-327EF4BB0DA6}"/>
              </a:ext>
            </a:extLst>
          </p:cNvPr>
          <p:cNvCxnSpPr/>
          <p:nvPr/>
        </p:nvCxnSpPr>
        <p:spPr>
          <a:xfrm flipV="1">
            <a:off x="5724128" y="2276872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="" xmlns:a16="http://schemas.microsoft.com/office/drawing/2014/main" id="{95A7E4B3-EE61-4648-8070-E7958989EC74}"/>
              </a:ext>
            </a:extLst>
          </p:cNvPr>
          <p:cNvCxnSpPr/>
          <p:nvPr/>
        </p:nvCxnSpPr>
        <p:spPr>
          <a:xfrm>
            <a:off x="1979712" y="2276872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="" xmlns:a16="http://schemas.microsoft.com/office/drawing/2014/main" id="{A9939EE4-2856-4882-85CB-35D7B6B86DF5}"/>
              </a:ext>
            </a:extLst>
          </p:cNvPr>
          <p:cNvCxnSpPr/>
          <p:nvPr/>
        </p:nvCxnSpPr>
        <p:spPr>
          <a:xfrm>
            <a:off x="7028656" y="2276872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627AA573-FF24-4F29-97FE-61215228E5B8}"/>
              </a:ext>
            </a:extLst>
          </p:cNvPr>
          <p:cNvSpPr/>
          <p:nvPr/>
        </p:nvSpPr>
        <p:spPr>
          <a:xfrm>
            <a:off x="3203864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9E6613A4-F440-4489-B906-AE5DEBBB6045}"/>
              </a:ext>
            </a:extLst>
          </p:cNvPr>
          <p:cNvSpPr/>
          <p:nvPr/>
        </p:nvSpPr>
        <p:spPr>
          <a:xfrm>
            <a:off x="5652136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="" xmlns:a16="http://schemas.microsoft.com/office/drawing/2014/main" id="{FAB2F0FA-F939-4DD1-8E6D-037EC8CA3215}"/>
              </a:ext>
            </a:extLst>
          </p:cNvPr>
          <p:cNvSpPr/>
          <p:nvPr/>
        </p:nvSpPr>
        <p:spPr>
          <a:xfrm>
            <a:off x="1907704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="" xmlns:a16="http://schemas.microsoft.com/office/drawing/2014/main" id="{11C8CE0F-0C55-4CF1-9440-51A0D8B3E833}"/>
              </a:ext>
            </a:extLst>
          </p:cNvPr>
          <p:cNvSpPr/>
          <p:nvPr/>
        </p:nvSpPr>
        <p:spPr>
          <a:xfrm>
            <a:off x="6948280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" name="Objeto 20">
            <a:extLst>
              <a:ext uri="{FF2B5EF4-FFF2-40B4-BE49-F238E27FC236}">
                <a16:creationId xmlns="" xmlns:a16="http://schemas.microsoft.com/office/drawing/2014/main" id="{FA35D681-2FED-49DF-9C18-DE477784F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340912"/>
              </p:ext>
            </p:extLst>
          </p:nvPr>
        </p:nvGraphicFramePr>
        <p:xfrm>
          <a:off x="3319080" y="1551261"/>
          <a:ext cx="3143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8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9080" y="1551261"/>
                        <a:ext cx="3143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="" xmlns:a16="http://schemas.microsoft.com/office/drawing/2014/main" id="{0B2C593A-11D7-47E7-8E05-107F19A5A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667404"/>
              </p:ext>
            </p:extLst>
          </p:nvPr>
        </p:nvGraphicFramePr>
        <p:xfrm>
          <a:off x="5619749" y="1693862"/>
          <a:ext cx="314325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9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9749" y="1693862"/>
                        <a:ext cx="314325" cy="34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="" xmlns:a16="http://schemas.microsoft.com/office/drawing/2014/main" id="{3CF977D3-2247-4898-B52F-BF77E4090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999820"/>
              </p:ext>
            </p:extLst>
          </p:nvPr>
        </p:nvGraphicFramePr>
        <p:xfrm>
          <a:off x="1903413" y="1681162"/>
          <a:ext cx="314324" cy="36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0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3413" y="1681162"/>
                        <a:ext cx="314324" cy="36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="" xmlns:a16="http://schemas.microsoft.com/office/drawing/2014/main" id="{D4664FE1-1005-40A8-9DDF-5297424C0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274243"/>
              </p:ext>
            </p:extLst>
          </p:nvPr>
        </p:nvGraphicFramePr>
        <p:xfrm>
          <a:off x="7160563" y="1633474"/>
          <a:ext cx="3143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1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60563" y="1633474"/>
                        <a:ext cx="314324" cy="3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="" xmlns:a16="http://schemas.microsoft.com/office/drawing/2014/main" id="{126438F6-F7AF-41F1-A70F-D3EDD1A5B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133614"/>
              </p:ext>
            </p:extLst>
          </p:nvPr>
        </p:nvGraphicFramePr>
        <p:xfrm>
          <a:off x="145479" y="4562078"/>
          <a:ext cx="8709025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2" name="Equation" r:id="rId11" imgW="5473440" imgH="812520" progId="Equation.DSMT4">
                  <p:embed/>
                </p:oleObj>
              </mc:Choice>
              <mc:Fallback>
                <p:oleObj name="Equation" r:id="rId11" imgW="547344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5479" y="4562078"/>
                        <a:ext cx="8709025" cy="1443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>
            <a:extLst>
              <a:ext uri="{FF2B5EF4-FFF2-40B4-BE49-F238E27FC236}">
                <a16:creationId xmlns="" xmlns:a16="http://schemas.microsoft.com/office/drawing/2014/main" id="{DBD1ED2D-F17F-45E2-B36B-406FDC6F3F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430120"/>
              </p:ext>
            </p:extLst>
          </p:nvPr>
        </p:nvGraphicFramePr>
        <p:xfrm>
          <a:off x="2834696" y="3394769"/>
          <a:ext cx="1125206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3" name="Equation" r:id="rId13" imgW="507960" imgH="203040" progId="Equation.DSMT4">
                  <p:embed/>
                </p:oleObj>
              </mc:Choice>
              <mc:Fallback>
                <p:oleObj name="Equation" r:id="rId13" imgW="507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34696" y="3394769"/>
                        <a:ext cx="1125206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="" xmlns:a16="http://schemas.microsoft.com/office/drawing/2014/main" id="{66F41C91-B716-474B-A901-F95EC7B72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610052"/>
              </p:ext>
            </p:extLst>
          </p:nvPr>
        </p:nvGraphicFramePr>
        <p:xfrm>
          <a:off x="5247599" y="3359719"/>
          <a:ext cx="1097073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4" name="Equation" r:id="rId15" imgW="495000" imgH="203040" progId="Equation.DSMT4">
                  <p:embed/>
                </p:oleObj>
              </mc:Choice>
              <mc:Fallback>
                <p:oleObj name="Equation" r:id="rId15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47599" y="3359719"/>
                        <a:ext cx="1097073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="" xmlns:a16="http://schemas.microsoft.com/office/drawing/2014/main" id="{769D97C9-A115-4A7B-9CC5-F57DFF9B5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904459"/>
              </p:ext>
            </p:extLst>
          </p:nvPr>
        </p:nvGraphicFramePr>
        <p:xfrm>
          <a:off x="1239838" y="3409950"/>
          <a:ext cx="1327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5" name="Equation" r:id="rId17" imgW="749160" imgH="253800" progId="Equation.DSMT4">
                  <p:embed/>
                </p:oleObj>
              </mc:Choice>
              <mc:Fallback>
                <p:oleObj name="Equation" r:id="rId17" imgW="749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39838" y="3409950"/>
                        <a:ext cx="13271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>
            <a:extLst>
              <a:ext uri="{FF2B5EF4-FFF2-40B4-BE49-F238E27FC236}">
                <a16:creationId xmlns="" xmlns:a16="http://schemas.microsoft.com/office/drawing/2014/main" id="{88CFE689-3FDE-4A00-AE54-24B2A57FB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002341"/>
              </p:ext>
            </p:extLst>
          </p:nvPr>
        </p:nvGraphicFramePr>
        <p:xfrm>
          <a:off x="6642121" y="3352551"/>
          <a:ext cx="1530279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6" name="Equation" r:id="rId19" imgW="863280" imgH="253800" progId="Equation.DSMT4">
                  <p:embed/>
                </p:oleObj>
              </mc:Choice>
              <mc:Fallback>
                <p:oleObj name="Equation" r:id="rId19" imgW="863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42121" y="3352551"/>
                        <a:ext cx="1530279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Conector de Seta Reta 30">
            <a:extLst>
              <a:ext uri="{FF2B5EF4-FFF2-40B4-BE49-F238E27FC236}">
                <a16:creationId xmlns="" xmlns:a16="http://schemas.microsoft.com/office/drawing/2014/main" id="{B9880990-A8FD-48AC-B664-9081EB06FCDB}"/>
              </a:ext>
            </a:extLst>
          </p:cNvPr>
          <p:cNvCxnSpPr>
            <a:cxnSpLocks/>
          </p:cNvCxnSpPr>
          <p:nvPr/>
        </p:nvCxnSpPr>
        <p:spPr>
          <a:xfrm flipV="1">
            <a:off x="7086218" y="2117254"/>
            <a:ext cx="886500" cy="139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to 31">
            <a:extLst>
              <a:ext uri="{FF2B5EF4-FFF2-40B4-BE49-F238E27FC236}">
                <a16:creationId xmlns="" xmlns:a16="http://schemas.microsoft.com/office/drawing/2014/main" id="{D71AAC73-1BF0-4392-9D56-7FD83BC612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172621"/>
              </p:ext>
            </p:extLst>
          </p:nvPr>
        </p:nvGraphicFramePr>
        <p:xfrm>
          <a:off x="7935268" y="2156374"/>
          <a:ext cx="330280" cy="3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7" name="Equation" r:id="rId21" imgW="139680" imgH="164880" progId="Equation.DSMT4">
                  <p:embed/>
                </p:oleObj>
              </mc:Choice>
              <mc:Fallback>
                <p:oleObj name="Equation" r:id="rId21" imgW="139680" imgH="16488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="" xmlns:a16="http://schemas.microsoft.com/office/drawing/2014/main" id="{4A224051-51D7-496B-ABF5-AE01959B12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935268" y="2156374"/>
                        <a:ext cx="330280" cy="39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="" xmlns:a16="http://schemas.microsoft.com/office/drawing/2014/main" id="{8D9F6517-61C2-4FA5-A321-00E64EAA60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129865"/>
              </p:ext>
            </p:extLst>
          </p:nvPr>
        </p:nvGraphicFramePr>
        <p:xfrm>
          <a:off x="7035417" y="1040801"/>
          <a:ext cx="238026" cy="23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8" name="Equation" r:id="rId23" imgW="126720" imgH="126720" progId="Equation.DSMT4">
                  <p:embed/>
                </p:oleObj>
              </mc:Choice>
              <mc:Fallback>
                <p:oleObj name="Equation" r:id="rId23" imgW="126720" imgH="12672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="" xmlns:a16="http://schemas.microsoft.com/office/drawing/2014/main" id="{3A6B32BF-2692-4A12-9A8D-F428D8E619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035417" y="1040801"/>
                        <a:ext cx="238026" cy="23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45115A17-9261-47E5-A0C4-BBF4FFC8D895}"/>
              </a:ext>
            </a:extLst>
          </p:cNvPr>
          <p:cNvCxnSpPr>
            <a:cxnSpLocks/>
          </p:cNvCxnSpPr>
          <p:nvPr/>
        </p:nvCxnSpPr>
        <p:spPr>
          <a:xfrm flipV="1">
            <a:off x="1979704" y="620688"/>
            <a:ext cx="0" cy="101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668B1B7B-A78D-4C66-8CB9-BB146C4725FB}"/>
              </a:ext>
            </a:extLst>
          </p:cNvPr>
          <p:cNvCxnSpPr>
            <a:cxnSpLocks/>
          </p:cNvCxnSpPr>
          <p:nvPr/>
        </p:nvCxnSpPr>
        <p:spPr>
          <a:xfrm flipV="1">
            <a:off x="5714455" y="1287310"/>
            <a:ext cx="0" cy="393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="" xmlns:a16="http://schemas.microsoft.com/office/drawing/2014/main" id="{82B969A2-3E78-474C-B7A7-B82FAF59FDC8}"/>
              </a:ext>
            </a:extLst>
          </p:cNvPr>
          <p:cNvCxnSpPr>
            <a:cxnSpLocks/>
          </p:cNvCxnSpPr>
          <p:nvPr/>
        </p:nvCxnSpPr>
        <p:spPr>
          <a:xfrm flipH="1" flipV="1">
            <a:off x="7028656" y="620688"/>
            <a:ext cx="10440" cy="106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="" xmlns:a16="http://schemas.microsoft.com/office/drawing/2014/main" id="{3CC63F89-D925-4D29-AE85-26FD7FAF2887}"/>
              </a:ext>
            </a:extLst>
          </p:cNvPr>
          <p:cNvCxnSpPr>
            <a:cxnSpLocks/>
          </p:cNvCxnSpPr>
          <p:nvPr/>
        </p:nvCxnSpPr>
        <p:spPr>
          <a:xfrm>
            <a:off x="1979704" y="791815"/>
            <a:ext cx="50405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="" xmlns:a16="http://schemas.microsoft.com/office/drawing/2014/main" id="{1D892B41-9BF5-4B37-8034-8100E17B874A}"/>
              </a:ext>
            </a:extLst>
          </p:cNvPr>
          <p:cNvCxnSpPr>
            <a:cxnSpLocks/>
          </p:cNvCxnSpPr>
          <p:nvPr/>
        </p:nvCxnSpPr>
        <p:spPr>
          <a:xfrm flipH="1" flipV="1">
            <a:off x="3270636" y="923900"/>
            <a:ext cx="10440" cy="106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="" xmlns:a16="http://schemas.microsoft.com/office/drawing/2014/main" id="{4459288B-AB53-484C-BC6E-672194C0458C}"/>
              </a:ext>
            </a:extLst>
          </p:cNvPr>
          <p:cNvCxnSpPr>
            <a:cxnSpLocks/>
          </p:cNvCxnSpPr>
          <p:nvPr/>
        </p:nvCxnSpPr>
        <p:spPr>
          <a:xfrm>
            <a:off x="3281076" y="1052736"/>
            <a:ext cx="37475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="" xmlns:a16="http://schemas.microsoft.com/office/drawing/2014/main" id="{44A6365D-D10B-454B-B3C7-9638BBD00867}"/>
              </a:ext>
            </a:extLst>
          </p:cNvPr>
          <p:cNvCxnSpPr>
            <a:cxnSpLocks/>
          </p:cNvCxnSpPr>
          <p:nvPr/>
        </p:nvCxnSpPr>
        <p:spPr>
          <a:xfrm flipV="1">
            <a:off x="7035417" y="1287310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="" xmlns:a16="http://schemas.microsoft.com/office/drawing/2014/main" id="{369DFCE9-934E-4078-AEE3-3F38E06078AB}"/>
              </a:ext>
            </a:extLst>
          </p:cNvPr>
          <p:cNvCxnSpPr>
            <a:cxnSpLocks/>
          </p:cNvCxnSpPr>
          <p:nvPr/>
        </p:nvCxnSpPr>
        <p:spPr>
          <a:xfrm>
            <a:off x="5714455" y="1480332"/>
            <a:ext cx="1305817" cy="39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to 52">
            <a:extLst>
              <a:ext uri="{FF2B5EF4-FFF2-40B4-BE49-F238E27FC236}">
                <a16:creationId xmlns="" xmlns:a16="http://schemas.microsoft.com/office/drawing/2014/main" id="{2DC61D84-F136-42D7-B02C-595C7796C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505083"/>
              </p:ext>
            </p:extLst>
          </p:nvPr>
        </p:nvGraphicFramePr>
        <p:xfrm>
          <a:off x="3716338" y="477838"/>
          <a:ext cx="1663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9" name="Equation" r:id="rId25" imgW="1663560" imgH="266400" progId="Equation.DSMT4">
                  <p:embed/>
                </p:oleObj>
              </mc:Choice>
              <mc:Fallback>
                <p:oleObj name="Equation" r:id="rId25" imgW="1663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716338" y="477838"/>
                        <a:ext cx="1663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>
            <a:extLst>
              <a:ext uri="{FF2B5EF4-FFF2-40B4-BE49-F238E27FC236}">
                <a16:creationId xmlns="" xmlns:a16="http://schemas.microsoft.com/office/drawing/2014/main" id="{6DEB7F2C-200D-46DE-9DA5-88364EFC51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786276"/>
              </p:ext>
            </p:extLst>
          </p:nvPr>
        </p:nvGraphicFramePr>
        <p:xfrm>
          <a:off x="4308475" y="827088"/>
          <a:ext cx="1714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90" name="Equation" r:id="rId27" imgW="1714320" imgH="266400" progId="Equation.DSMT4">
                  <p:embed/>
                </p:oleObj>
              </mc:Choice>
              <mc:Fallback>
                <p:oleObj name="Equation" r:id="rId27" imgW="17143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308475" y="827088"/>
                        <a:ext cx="1714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o 54">
            <a:extLst>
              <a:ext uri="{FF2B5EF4-FFF2-40B4-BE49-F238E27FC236}">
                <a16:creationId xmlns="" xmlns:a16="http://schemas.microsoft.com/office/drawing/2014/main" id="{61FC9B6D-837A-42D5-945C-99319348D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62364"/>
              </p:ext>
            </p:extLst>
          </p:nvPr>
        </p:nvGraphicFramePr>
        <p:xfrm>
          <a:off x="5849938" y="1214438"/>
          <a:ext cx="990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91" name="Equation" r:id="rId29" imgW="990360" imgH="266400" progId="Equation.DSMT4">
                  <p:embed/>
                </p:oleObj>
              </mc:Choice>
              <mc:Fallback>
                <p:oleObj name="Equation" r:id="rId29" imgW="990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849938" y="1214438"/>
                        <a:ext cx="990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57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3" t="43447" r="32287" b="39411"/>
          <a:stretch/>
        </p:blipFill>
        <p:spPr bwMode="auto">
          <a:xfrm>
            <a:off x="1226274" y="1519599"/>
            <a:ext cx="6912768" cy="191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4682658" y="799519"/>
            <a:ext cx="0" cy="7200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990978"/>
              </p:ext>
            </p:extLst>
          </p:nvPr>
        </p:nvGraphicFramePr>
        <p:xfrm>
          <a:off x="3931482" y="97276"/>
          <a:ext cx="1502351" cy="68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" name="Equation" r:id="rId4" imgW="558720" imgH="253800" progId="Equation.DSMT4">
                  <p:embed/>
                </p:oleObj>
              </mc:Choice>
              <mc:Fallback>
                <p:oleObj name="Equation" r:id="rId4" imgW="558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1482" y="97276"/>
                        <a:ext cx="1502351" cy="68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697172"/>
              </p:ext>
            </p:extLst>
          </p:nvPr>
        </p:nvGraphicFramePr>
        <p:xfrm>
          <a:off x="1077757" y="3573016"/>
          <a:ext cx="720980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" name="Equation" r:id="rId6" imgW="4520880" imgH="406080" progId="Equation.DSMT4">
                  <p:embed/>
                </p:oleObj>
              </mc:Choice>
              <mc:Fallback>
                <p:oleObj name="Equation" r:id="rId6" imgW="45208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7757" y="3573016"/>
                        <a:ext cx="7209801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909549"/>
              </p:ext>
            </p:extLst>
          </p:nvPr>
        </p:nvGraphicFramePr>
        <p:xfrm>
          <a:off x="35495" y="4437112"/>
          <a:ext cx="9073009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" name="Equation" r:id="rId8" imgW="7657920" imgH="850680" progId="Equation.DSMT4">
                  <p:embed/>
                </p:oleObj>
              </mc:Choice>
              <mc:Fallback>
                <p:oleObj name="Equation" r:id="rId8" imgW="765792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495" y="4437112"/>
                        <a:ext cx="9073009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lipse 8"/>
          <p:cNvSpPr/>
          <p:nvPr/>
        </p:nvSpPr>
        <p:spPr>
          <a:xfrm>
            <a:off x="1619688" y="184482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136119"/>
              </p:ext>
            </p:extLst>
          </p:nvPr>
        </p:nvGraphicFramePr>
        <p:xfrm>
          <a:off x="1358580" y="1999531"/>
          <a:ext cx="261108" cy="304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" name="Equation" r:id="rId10" imgW="152280" imgH="177480" progId="Equation.DSMT4">
                  <p:embed/>
                </p:oleObj>
              </mc:Choice>
              <mc:Fallback>
                <p:oleObj name="Equation" r:id="rId10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58580" y="1999531"/>
                        <a:ext cx="261108" cy="304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11560" y="52292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Substituindo-se o resultado-1 na Equação-1 encontra-se         :</a:t>
            </a: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948756"/>
              </p:ext>
            </p:extLst>
          </p:nvPr>
        </p:nvGraphicFramePr>
        <p:xfrm>
          <a:off x="5900241" y="5208666"/>
          <a:ext cx="471959" cy="410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" name="Equation" r:id="rId12" imgW="291960" imgH="253800" progId="Equation.DSMT4">
                  <p:embed/>
                </p:oleObj>
              </mc:Choice>
              <mc:Fallback>
                <p:oleObj name="Equation" r:id="rId12" imgW="291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00241" y="5208666"/>
                        <a:ext cx="471959" cy="410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onector de Seta Reta 2">
            <a:extLst>
              <a:ext uri="{FF2B5EF4-FFF2-40B4-BE49-F238E27FC236}">
                <a16:creationId xmlns="" xmlns:a16="http://schemas.microsoft.com/office/drawing/2014/main" id="{F026AE9F-5574-48D5-B643-1CA4A9EC4888}"/>
              </a:ext>
            </a:extLst>
          </p:cNvPr>
          <p:cNvCxnSpPr/>
          <p:nvPr/>
        </p:nvCxnSpPr>
        <p:spPr>
          <a:xfrm>
            <a:off x="1563217" y="908720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E318F202-6E0D-4D1E-A5F9-774F058B2EC2}"/>
              </a:ext>
            </a:extLst>
          </p:cNvPr>
          <p:cNvSpPr/>
          <p:nvPr/>
        </p:nvSpPr>
        <p:spPr>
          <a:xfrm>
            <a:off x="1563233" y="83671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Objeto 14">
            <a:extLst>
              <a:ext uri="{FF2B5EF4-FFF2-40B4-BE49-F238E27FC236}">
                <a16:creationId xmlns="" xmlns:a16="http://schemas.microsoft.com/office/drawing/2014/main" id="{13B20260-5964-4027-B582-4CEFE299EB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486720"/>
              </p:ext>
            </p:extLst>
          </p:nvPr>
        </p:nvGraphicFramePr>
        <p:xfrm>
          <a:off x="2499321" y="548680"/>
          <a:ext cx="34448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" name="Equation" r:id="rId14" imgW="344546" imgH="379454" progId="Equation.DSMT4">
                  <p:embed/>
                </p:oleObj>
              </mc:Choice>
              <mc:Fallback>
                <p:oleObj name="Equation" r:id="rId14" imgW="344546" imgH="3794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99321" y="548680"/>
                        <a:ext cx="344487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="" xmlns:a16="http://schemas.microsoft.com/office/drawing/2014/main" id="{3FFBFE08-8853-4A37-9B6D-B084200E4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531746"/>
              </p:ext>
            </p:extLst>
          </p:nvPr>
        </p:nvGraphicFramePr>
        <p:xfrm>
          <a:off x="1539181" y="509619"/>
          <a:ext cx="260993" cy="301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" name="Equation" r:id="rId16" imgW="152651" imgH="176766" progId="Equation.DSMT4">
                  <p:embed/>
                </p:oleObj>
              </mc:Choice>
              <mc:Fallback>
                <p:oleObj name="Equation" r:id="rId16" imgW="152651" imgH="1767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39181" y="509619"/>
                        <a:ext cx="260993" cy="301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50894"/>
              </p:ext>
            </p:extLst>
          </p:nvPr>
        </p:nvGraphicFramePr>
        <p:xfrm>
          <a:off x="971600" y="5598532"/>
          <a:ext cx="7106337" cy="1124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" name="Equation" r:id="rId18" imgW="5295600" imgH="838080" progId="Equation.DSMT4">
                  <p:embed/>
                </p:oleObj>
              </mc:Choice>
              <mc:Fallback>
                <p:oleObj name="Equation" r:id="rId18" imgW="52956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71600" y="5598532"/>
                        <a:ext cx="7106337" cy="1124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860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21B2BEFE-7D41-49D8-A74C-14FCDD761021}"/>
              </a:ext>
            </a:extLst>
          </p:cNvPr>
          <p:cNvSpPr txBox="1"/>
          <p:nvPr/>
        </p:nvSpPr>
        <p:spPr>
          <a:xfrm>
            <a:off x="4023463" y="-117721"/>
            <a:ext cx="12241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DCL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10F5ED47-6333-4DF2-8CEA-01D9575C9406}"/>
              </a:ext>
            </a:extLst>
          </p:cNvPr>
          <p:cNvSpPr/>
          <p:nvPr/>
        </p:nvSpPr>
        <p:spPr>
          <a:xfrm>
            <a:off x="1979712" y="2045246"/>
            <a:ext cx="50405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>
            <a:extLst>
              <a:ext uri="{FF2B5EF4-FFF2-40B4-BE49-F238E27FC236}">
                <a16:creationId xmlns="" xmlns:a16="http://schemas.microsoft.com/office/drawing/2014/main" id="{91768F8D-98F9-4326-9F43-0BF40E7BC7F7}"/>
              </a:ext>
            </a:extLst>
          </p:cNvPr>
          <p:cNvCxnSpPr/>
          <p:nvPr/>
        </p:nvCxnSpPr>
        <p:spPr>
          <a:xfrm flipV="1">
            <a:off x="3275856" y="2276872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="" xmlns:a16="http://schemas.microsoft.com/office/drawing/2014/main" id="{D13306EC-3B08-4735-BAD4-A03073668935}"/>
              </a:ext>
            </a:extLst>
          </p:cNvPr>
          <p:cNvCxnSpPr/>
          <p:nvPr/>
        </p:nvCxnSpPr>
        <p:spPr>
          <a:xfrm flipV="1">
            <a:off x="5724128" y="2276872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="" xmlns:a16="http://schemas.microsoft.com/office/drawing/2014/main" id="{09BA0F66-000C-49F1-855C-7D912E6BED1E}"/>
              </a:ext>
            </a:extLst>
          </p:cNvPr>
          <p:cNvCxnSpPr/>
          <p:nvPr/>
        </p:nvCxnSpPr>
        <p:spPr>
          <a:xfrm>
            <a:off x="1979712" y="2276872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="" xmlns:a16="http://schemas.microsoft.com/office/drawing/2014/main" id="{75B3088A-D331-427B-998F-9AD3213C4A6C}"/>
              </a:ext>
            </a:extLst>
          </p:cNvPr>
          <p:cNvCxnSpPr/>
          <p:nvPr/>
        </p:nvCxnSpPr>
        <p:spPr>
          <a:xfrm>
            <a:off x="7028656" y="2276872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D8A5A161-A81E-4B16-A72E-E9969FD8A1AE}"/>
              </a:ext>
            </a:extLst>
          </p:cNvPr>
          <p:cNvSpPr/>
          <p:nvPr/>
        </p:nvSpPr>
        <p:spPr>
          <a:xfrm>
            <a:off x="3203864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601EF31B-CA58-47C3-BFB7-6952935AB931}"/>
              </a:ext>
            </a:extLst>
          </p:cNvPr>
          <p:cNvSpPr/>
          <p:nvPr/>
        </p:nvSpPr>
        <p:spPr>
          <a:xfrm>
            <a:off x="5652136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8DBA995C-7DFF-4EB1-B014-855DDA43B183}"/>
              </a:ext>
            </a:extLst>
          </p:cNvPr>
          <p:cNvSpPr/>
          <p:nvPr/>
        </p:nvSpPr>
        <p:spPr>
          <a:xfrm>
            <a:off x="1907704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777D7DA0-4A0B-4030-B18F-CCF652B50040}"/>
              </a:ext>
            </a:extLst>
          </p:cNvPr>
          <p:cNvSpPr/>
          <p:nvPr/>
        </p:nvSpPr>
        <p:spPr>
          <a:xfrm>
            <a:off x="6948280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Objeto 13">
            <a:extLst>
              <a:ext uri="{FF2B5EF4-FFF2-40B4-BE49-F238E27FC236}">
                <a16:creationId xmlns="" xmlns:a16="http://schemas.microsoft.com/office/drawing/2014/main" id="{43885BC5-7A8B-4F16-AD82-A7601DB4B6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751545"/>
              </p:ext>
            </p:extLst>
          </p:nvPr>
        </p:nvGraphicFramePr>
        <p:xfrm>
          <a:off x="3319080" y="1551261"/>
          <a:ext cx="3143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2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="" xmlns:a16="http://schemas.microsoft.com/office/drawing/2014/main" id="{FA35D681-2FED-49DF-9C18-DE477784F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9080" y="1551261"/>
                        <a:ext cx="3143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="" xmlns:a16="http://schemas.microsoft.com/office/drawing/2014/main" id="{37CB7B75-7B56-4947-BA8D-C7D8B9DCE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068760"/>
              </p:ext>
            </p:extLst>
          </p:nvPr>
        </p:nvGraphicFramePr>
        <p:xfrm>
          <a:off x="5619749" y="1693862"/>
          <a:ext cx="314325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3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="" xmlns:a16="http://schemas.microsoft.com/office/drawing/2014/main" id="{0B2C593A-11D7-47E7-8E05-107F19A5AF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9749" y="1693862"/>
                        <a:ext cx="314325" cy="34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="" xmlns:a16="http://schemas.microsoft.com/office/drawing/2014/main" id="{C2B253BA-DA22-476C-8329-A225E5631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186562"/>
              </p:ext>
            </p:extLst>
          </p:nvPr>
        </p:nvGraphicFramePr>
        <p:xfrm>
          <a:off x="1903413" y="1681162"/>
          <a:ext cx="314324" cy="36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4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="" xmlns:a16="http://schemas.microsoft.com/office/drawing/2014/main" id="{3CF977D3-2247-4898-B52F-BF77E4090E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3413" y="1681162"/>
                        <a:ext cx="314324" cy="36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="" xmlns:a16="http://schemas.microsoft.com/office/drawing/2014/main" id="{701903AB-3912-4B1D-A42D-C4959F2BF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709599"/>
              </p:ext>
            </p:extLst>
          </p:nvPr>
        </p:nvGraphicFramePr>
        <p:xfrm>
          <a:off x="7160563" y="1633474"/>
          <a:ext cx="3143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5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="" xmlns:a16="http://schemas.microsoft.com/office/drawing/2014/main" id="{D4664FE1-1005-40A8-9DDF-5297424C05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60563" y="1633474"/>
                        <a:ext cx="314324" cy="3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="" xmlns:a16="http://schemas.microsoft.com/office/drawing/2014/main" id="{C7730F36-F5A6-44AC-AF82-AC3DDDDB32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401288"/>
              </p:ext>
            </p:extLst>
          </p:nvPr>
        </p:nvGraphicFramePr>
        <p:xfrm>
          <a:off x="2834696" y="3394769"/>
          <a:ext cx="1125206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6" name="Equation" r:id="rId11" imgW="507960" imgH="203040" progId="Equation.DSMT4">
                  <p:embed/>
                </p:oleObj>
              </mc:Choice>
              <mc:Fallback>
                <p:oleObj name="Equation" r:id="rId11" imgW="507960" imgH="20304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="" xmlns:a16="http://schemas.microsoft.com/office/drawing/2014/main" id="{DBD1ED2D-F17F-45E2-B36B-406FDC6F3F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34696" y="3394769"/>
                        <a:ext cx="1125206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="" xmlns:a16="http://schemas.microsoft.com/office/drawing/2014/main" id="{50503D19-7455-449C-A984-4E66C7A24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41308"/>
              </p:ext>
            </p:extLst>
          </p:nvPr>
        </p:nvGraphicFramePr>
        <p:xfrm>
          <a:off x="5247599" y="3359719"/>
          <a:ext cx="1097073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7" name="Equation" r:id="rId13" imgW="495000" imgH="203040" progId="Equation.DSMT4">
                  <p:embed/>
                </p:oleObj>
              </mc:Choice>
              <mc:Fallback>
                <p:oleObj name="Equation" r:id="rId13" imgW="495000" imgH="20304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="" xmlns:a16="http://schemas.microsoft.com/office/drawing/2014/main" id="{66F41C91-B716-474B-A901-F95EC7B720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47599" y="3359719"/>
                        <a:ext cx="1097073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="" xmlns:a16="http://schemas.microsoft.com/office/drawing/2014/main" id="{1A7A670D-F855-492B-BCB3-3CE5675FE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565621"/>
              </p:ext>
            </p:extLst>
          </p:nvPr>
        </p:nvGraphicFramePr>
        <p:xfrm>
          <a:off x="1239838" y="3409950"/>
          <a:ext cx="1327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8" name="Equation" r:id="rId15" imgW="749160" imgH="253800" progId="Equation.DSMT4">
                  <p:embed/>
                </p:oleObj>
              </mc:Choice>
              <mc:Fallback>
                <p:oleObj name="Equation" r:id="rId15" imgW="749160" imgH="25380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="" xmlns:a16="http://schemas.microsoft.com/office/drawing/2014/main" id="{769D97C9-A115-4A7B-9CC5-F57DFF9B57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39838" y="3409950"/>
                        <a:ext cx="13271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="" xmlns:a16="http://schemas.microsoft.com/office/drawing/2014/main" id="{10A38056-1795-446D-AE73-632CA001C6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455821"/>
              </p:ext>
            </p:extLst>
          </p:nvPr>
        </p:nvGraphicFramePr>
        <p:xfrm>
          <a:off x="6642121" y="3352551"/>
          <a:ext cx="1530279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9" name="Equation" r:id="rId17" imgW="863280" imgH="253800" progId="Equation.DSMT4">
                  <p:embed/>
                </p:oleObj>
              </mc:Choice>
              <mc:Fallback>
                <p:oleObj name="Equation" r:id="rId17" imgW="863280" imgH="25380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="" xmlns:a16="http://schemas.microsoft.com/office/drawing/2014/main" id="{88CFE689-3FDE-4A00-AE54-24B2A57FB2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42121" y="3352551"/>
                        <a:ext cx="1530279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de Seta Reta 22">
            <a:extLst>
              <a:ext uri="{FF2B5EF4-FFF2-40B4-BE49-F238E27FC236}">
                <a16:creationId xmlns="" xmlns:a16="http://schemas.microsoft.com/office/drawing/2014/main" id="{9C54F942-B75A-480F-8426-B3EB4F6861AE}"/>
              </a:ext>
            </a:extLst>
          </p:cNvPr>
          <p:cNvCxnSpPr>
            <a:cxnSpLocks/>
          </p:cNvCxnSpPr>
          <p:nvPr/>
        </p:nvCxnSpPr>
        <p:spPr>
          <a:xfrm flipV="1">
            <a:off x="7086218" y="2117254"/>
            <a:ext cx="886500" cy="139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to 23">
            <a:extLst>
              <a:ext uri="{FF2B5EF4-FFF2-40B4-BE49-F238E27FC236}">
                <a16:creationId xmlns="" xmlns:a16="http://schemas.microsoft.com/office/drawing/2014/main" id="{F49126D9-DD63-4570-8D0A-C9B2DCE2F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825854"/>
              </p:ext>
            </p:extLst>
          </p:nvPr>
        </p:nvGraphicFramePr>
        <p:xfrm>
          <a:off x="7935268" y="2156374"/>
          <a:ext cx="330280" cy="3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0" name="Equation" r:id="rId19" imgW="139680" imgH="164880" progId="Equation.DSMT4">
                  <p:embed/>
                </p:oleObj>
              </mc:Choice>
              <mc:Fallback>
                <p:oleObj name="Equation" r:id="rId19" imgW="139680" imgH="16488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="" xmlns:a16="http://schemas.microsoft.com/office/drawing/2014/main" id="{D71AAC73-1BF0-4392-9D56-7FD83BC612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35268" y="2156374"/>
                        <a:ext cx="330280" cy="39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="" xmlns:a16="http://schemas.microsoft.com/office/drawing/2014/main" id="{F4E0D87D-AB93-4A2F-BAF7-64D955A126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284933"/>
              </p:ext>
            </p:extLst>
          </p:nvPr>
        </p:nvGraphicFramePr>
        <p:xfrm>
          <a:off x="7035417" y="1040801"/>
          <a:ext cx="238026" cy="23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1" name="Equation" r:id="rId21" imgW="126720" imgH="126720" progId="Equation.DSMT4">
                  <p:embed/>
                </p:oleObj>
              </mc:Choice>
              <mc:Fallback>
                <p:oleObj name="Equation" r:id="rId21" imgW="126720" imgH="12672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="" xmlns:a16="http://schemas.microsoft.com/office/drawing/2014/main" id="{8D9F6517-61C2-4FA5-A321-00E64EAA60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35417" y="1040801"/>
                        <a:ext cx="238026" cy="23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Conector reto 25">
            <a:extLst>
              <a:ext uri="{FF2B5EF4-FFF2-40B4-BE49-F238E27FC236}">
                <a16:creationId xmlns="" xmlns:a16="http://schemas.microsoft.com/office/drawing/2014/main" id="{E627C57C-286A-4CEC-A0F7-FC33C877C9A9}"/>
              </a:ext>
            </a:extLst>
          </p:cNvPr>
          <p:cNvCxnSpPr>
            <a:cxnSpLocks/>
          </p:cNvCxnSpPr>
          <p:nvPr/>
        </p:nvCxnSpPr>
        <p:spPr>
          <a:xfrm flipV="1">
            <a:off x="1979704" y="620688"/>
            <a:ext cx="0" cy="101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="" xmlns:a16="http://schemas.microsoft.com/office/drawing/2014/main" id="{36A15890-4112-4EB5-8C4E-C834574C7B6D}"/>
              </a:ext>
            </a:extLst>
          </p:cNvPr>
          <p:cNvCxnSpPr>
            <a:cxnSpLocks/>
          </p:cNvCxnSpPr>
          <p:nvPr/>
        </p:nvCxnSpPr>
        <p:spPr>
          <a:xfrm flipV="1">
            <a:off x="5714455" y="1287310"/>
            <a:ext cx="0" cy="393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="" xmlns:a16="http://schemas.microsoft.com/office/drawing/2014/main" id="{0F4B9247-9D50-4272-BE87-935B23CB2C85}"/>
              </a:ext>
            </a:extLst>
          </p:cNvPr>
          <p:cNvCxnSpPr>
            <a:cxnSpLocks/>
          </p:cNvCxnSpPr>
          <p:nvPr/>
        </p:nvCxnSpPr>
        <p:spPr>
          <a:xfrm flipH="1" flipV="1">
            <a:off x="7028656" y="620688"/>
            <a:ext cx="10440" cy="106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="" xmlns:a16="http://schemas.microsoft.com/office/drawing/2014/main" id="{619E221F-8F56-494B-830C-AA8C68B55674}"/>
              </a:ext>
            </a:extLst>
          </p:cNvPr>
          <p:cNvCxnSpPr>
            <a:cxnSpLocks/>
          </p:cNvCxnSpPr>
          <p:nvPr/>
        </p:nvCxnSpPr>
        <p:spPr>
          <a:xfrm>
            <a:off x="1979704" y="791815"/>
            <a:ext cx="50405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C2741483-598C-4149-9BDA-9A3624DBF3E3}"/>
              </a:ext>
            </a:extLst>
          </p:cNvPr>
          <p:cNvCxnSpPr>
            <a:cxnSpLocks/>
          </p:cNvCxnSpPr>
          <p:nvPr/>
        </p:nvCxnSpPr>
        <p:spPr>
          <a:xfrm flipH="1" flipV="1">
            <a:off x="3270636" y="923900"/>
            <a:ext cx="10440" cy="106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="" xmlns:a16="http://schemas.microsoft.com/office/drawing/2014/main" id="{31571E66-4222-4144-B4CC-3223AF992635}"/>
              </a:ext>
            </a:extLst>
          </p:cNvPr>
          <p:cNvCxnSpPr>
            <a:cxnSpLocks/>
          </p:cNvCxnSpPr>
          <p:nvPr/>
        </p:nvCxnSpPr>
        <p:spPr>
          <a:xfrm>
            <a:off x="3281076" y="1052736"/>
            <a:ext cx="37475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="" xmlns:a16="http://schemas.microsoft.com/office/drawing/2014/main" id="{86337879-1BBC-4762-8612-16198BDF8AF4}"/>
              </a:ext>
            </a:extLst>
          </p:cNvPr>
          <p:cNvCxnSpPr>
            <a:cxnSpLocks/>
          </p:cNvCxnSpPr>
          <p:nvPr/>
        </p:nvCxnSpPr>
        <p:spPr>
          <a:xfrm flipV="1">
            <a:off x="7035417" y="1287310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="" xmlns:a16="http://schemas.microsoft.com/office/drawing/2014/main" id="{C489438E-0284-4F00-9CCA-D4051E953776}"/>
              </a:ext>
            </a:extLst>
          </p:cNvPr>
          <p:cNvCxnSpPr>
            <a:cxnSpLocks/>
          </p:cNvCxnSpPr>
          <p:nvPr/>
        </p:nvCxnSpPr>
        <p:spPr>
          <a:xfrm>
            <a:off x="5714455" y="1480332"/>
            <a:ext cx="1305817" cy="39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to 33">
            <a:extLst>
              <a:ext uri="{FF2B5EF4-FFF2-40B4-BE49-F238E27FC236}">
                <a16:creationId xmlns="" xmlns:a16="http://schemas.microsoft.com/office/drawing/2014/main" id="{56BC4E2F-E938-4FFC-8F0C-E9B148DF4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490399"/>
              </p:ext>
            </p:extLst>
          </p:nvPr>
        </p:nvGraphicFramePr>
        <p:xfrm>
          <a:off x="3716338" y="477838"/>
          <a:ext cx="1663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2" name="Equation" r:id="rId23" imgW="1663560" imgH="266400" progId="Equation.DSMT4">
                  <p:embed/>
                </p:oleObj>
              </mc:Choice>
              <mc:Fallback>
                <p:oleObj name="Equation" r:id="rId23" imgW="1663560" imgH="26640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="" xmlns:a16="http://schemas.microsoft.com/office/drawing/2014/main" id="{2DC61D84-F136-42D7-B02C-595C7796C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716338" y="477838"/>
                        <a:ext cx="1663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="" xmlns:a16="http://schemas.microsoft.com/office/drawing/2014/main" id="{3CD57651-6B6D-4F8D-8F58-2C39FD58FE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45787"/>
              </p:ext>
            </p:extLst>
          </p:nvPr>
        </p:nvGraphicFramePr>
        <p:xfrm>
          <a:off x="4308475" y="827088"/>
          <a:ext cx="1714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3" name="Equation" r:id="rId25" imgW="1714320" imgH="266400" progId="Equation.DSMT4">
                  <p:embed/>
                </p:oleObj>
              </mc:Choice>
              <mc:Fallback>
                <p:oleObj name="Equation" r:id="rId25" imgW="1714320" imgH="266400" progId="Equation.DSMT4">
                  <p:embed/>
                  <p:pic>
                    <p:nvPicPr>
                      <p:cNvPr id="54" name="Objeto 53">
                        <a:extLst>
                          <a:ext uri="{FF2B5EF4-FFF2-40B4-BE49-F238E27FC236}">
                            <a16:creationId xmlns="" xmlns:a16="http://schemas.microsoft.com/office/drawing/2014/main" id="{6DEB7F2C-200D-46DE-9DA5-88364EFC5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308475" y="827088"/>
                        <a:ext cx="1714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="" xmlns:a16="http://schemas.microsoft.com/office/drawing/2014/main" id="{D75A810A-CE88-4B09-883C-156BD9DF2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642787"/>
              </p:ext>
            </p:extLst>
          </p:nvPr>
        </p:nvGraphicFramePr>
        <p:xfrm>
          <a:off x="5849938" y="1214438"/>
          <a:ext cx="990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4" name="Equation" r:id="rId27" imgW="990360" imgH="266400" progId="Equation.DSMT4">
                  <p:embed/>
                </p:oleObj>
              </mc:Choice>
              <mc:Fallback>
                <p:oleObj name="Equation" r:id="rId27" imgW="990360" imgH="266400" progId="Equation.DSMT4">
                  <p:embed/>
                  <p:pic>
                    <p:nvPicPr>
                      <p:cNvPr id="55" name="Objeto 54">
                        <a:extLst>
                          <a:ext uri="{FF2B5EF4-FFF2-40B4-BE49-F238E27FC236}">
                            <a16:creationId xmlns="" xmlns:a16="http://schemas.microsoft.com/office/drawing/2014/main" id="{61FC9B6D-837A-42D5-945C-99319348DF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849938" y="1214438"/>
                        <a:ext cx="990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="" xmlns:a16="http://schemas.microsoft.com/office/drawing/2014/main" id="{478B4D62-3983-462D-8C2B-5BB7EB3B16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087227"/>
              </p:ext>
            </p:extLst>
          </p:nvPr>
        </p:nvGraphicFramePr>
        <p:xfrm>
          <a:off x="485775" y="3702050"/>
          <a:ext cx="7837488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5" name="Equation" r:id="rId29" imgW="6032160" imgH="1346040" progId="Equation.DSMT4">
                  <p:embed/>
                </p:oleObj>
              </mc:Choice>
              <mc:Fallback>
                <p:oleObj name="Equation" r:id="rId29" imgW="603216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85775" y="3702050"/>
                        <a:ext cx="7837488" cy="175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959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032A5060-B455-4CD0-AB01-E2D92DF40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661157"/>
              </p:ext>
            </p:extLst>
          </p:nvPr>
        </p:nvGraphicFramePr>
        <p:xfrm>
          <a:off x="899592" y="1268760"/>
          <a:ext cx="6912768" cy="485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2" name="Equation" r:id="rId3" imgW="3491540" imgH="2450608" progId="Equation.DSMT4">
                  <p:embed/>
                </p:oleObj>
              </mc:Choice>
              <mc:Fallback>
                <p:oleObj name="Equation" r:id="rId3" imgW="3491540" imgH="2450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268760"/>
                        <a:ext cx="6912768" cy="485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1C4F9AA8-1DAD-41D2-B49A-303A112E464F}"/>
              </a:ext>
            </a:extLst>
          </p:cNvPr>
          <p:cNvSpPr txBox="1"/>
          <p:nvPr/>
        </p:nvSpPr>
        <p:spPr>
          <a:xfrm>
            <a:off x="1115616" y="2606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Substituindo-se a Eq.-2f na Eq.-1f, temos:</a:t>
            </a:r>
          </a:p>
        </p:txBody>
      </p:sp>
    </p:spTree>
    <p:extLst>
      <p:ext uri="{BB962C8B-B14F-4D97-AF65-F5344CB8AC3E}">
        <p14:creationId xmlns:p14="http://schemas.microsoft.com/office/powerpoint/2010/main" val="1063327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4C3DB5A6-6462-4E4D-A2D4-CAA9D0EF9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762544"/>
              </p:ext>
            </p:extLst>
          </p:nvPr>
        </p:nvGraphicFramePr>
        <p:xfrm>
          <a:off x="467544" y="548680"/>
          <a:ext cx="8151308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6" name="Equation" r:id="rId3" imgW="3593880" imgH="761760" progId="Equation.DSMT4">
                  <p:embed/>
                </p:oleObj>
              </mc:Choice>
              <mc:Fallback>
                <p:oleObj name="Equation" r:id="rId3" imgW="359388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548680"/>
                        <a:ext cx="8151308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980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FEF79F6-185E-4C5F-8EAE-EE3D7E2CE38A}"/>
              </a:ext>
            </a:extLst>
          </p:cNvPr>
          <p:cNvSpPr/>
          <p:nvPr/>
        </p:nvSpPr>
        <p:spPr>
          <a:xfrm>
            <a:off x="1979712" y="2045246"/>
            <a:ext cx="50405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="" xmlns:a16="http://schemas.microsoft.com/office/drawing/2014/main" id="{2B9AA35A-D6F1-46CC-BA81-9D4A50CC1BDE}"/>
              </a:ext>
            </a:extLst>
          </p:cNvPr>
          <p:cNvCxnSpPr/>
          <p:nvPr/>
        </p:nvCxnSpPr>
        <p:spPr>
          <a:xfrm flipV="1">
            <a:off x="3275856" y="2276872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="" xmlns:a16="http://schemas.microsoft.com/office/drawing/2014/main" id="{4200D2F5-590E-44B0-A2D0-FEFC2F1D020D}"/>
              </a:ext>
            </a:extLst>
          </p:cNvPr>
          <p:cNvCxnSpPr/>
          <p:nvPr/>
        </p:nvCxnSpPr>
        <p:spPr>
          <a:xfrm flipV="1">
            <a:off x="5724128" y="2276872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="" xmlns:a16="http://schemas.microsoft.com/office/drawing/2014/main" id="{61D30AFC-A2A7-4CA0-800E-D53156548B57}"/>
              </a:ext>
            </a:extLst>
          </p:cNvPr>
          <p:cNvCxnSpPr/>
          <p:nvPr/>
        </p:nvCxnSpPr>
        <p:spPr>
          <a:xfrm>
            <a:off x="1979712" y="2276872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="" xmlns:a16="http://schemas.microsoft.com/office/drawing/2014/main" id="{F58909B2-8EAC-4F5C-8986-07938AA9DCE9}"/>
              </a:ext>
            </a:extLst>
          </p:cNvPr>
          <p:cNvCxnSpPr/>
          <p:nvPr/>
        </p:nvCxnSpPr>
        <p:spPr>
          <a:xfrm>
            <a:off x="7028656" y="2276872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44168184-A9F2-4859-8AC5-2BF60266D310}"/>
              </a:ext>
            </a:extLst>
          </p:cNvPr>
          <p:cNvSpPr/>
          <p:nvPr/>
        </p:nvSpPr>
        <p:spPr>
          <a:xfrm>
            <a:off x="3203864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60D0242A-2C46-49A3-B16C-7E0EE1649F5D}"/>
              </a:ext>
            </a:extLst>
          </p:cNvPr>
          <p:cNvSpPr/>
          <p:nvPr/>
        </p:nvSpPr>
        <p:spPr>
          <a:xfrm>
            <a:off x="5652136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E6D02A4B-5ABE-4E80-8008-3E356B3EF8A5}"/>
              </a:ext>
            </a:extLst>
          </p:cNvPr>
          <p:cNvSpPr/>
          <p:nvPr/>
        </p:nvSpPr>
        <p:spPr>
          <a:xfrm>
            <a:off x="1907704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8B370F14-46E6-4198-A0B9-1C6B70739D83}"/>
              </a:ext>
            </a:extLst>
          </p:cNvPr>
          <p:cNvSpPr/>
          <p:nvPr/>
        </p:nvSpPr>
        <p:spPr>
          <a:xfrm>
            <a:off x="6948280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="" xmlns:a16="http://schemas.microsoft.com/office/drawing/2014/main" id="{053D7AEF-47B6-4935-B92B-FDC3F5DAF9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607364"/>
              </p:ext>
            </p:extLst>
          </p:nvPr>
        </p:nvGraphicFramePr>
        <p:xfrm>
          <a:off x="3319080" y="1551261"/>
          <a:ext cx="3143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2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="" xmlns:a16="http://schemas.microsoft.com/office/drawing/2014/main" id="{43885BC5-7A8B-4F16-AD82-A7601DB4B6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9080" y="1551261"/>
                        <a:ext cx="3143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="" xmlns:a16="http://schemas.microsoft.com/office/drawing/2014/main" id="{AF185C14-5E70-451E-BAB6-658355D62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371544"/>
              </p:ext>
            </p:extLst>
          </p:nvPr>
        </p:nvGraphicFramePr>
        <p:xfrm>
          <a:off x="5619749" y="1693862"/>
          <a:ext cx="314325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3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="" xmlns:a16="http://schemas.microsoft.com/office/drawing/2014/main" id="{37CB7B75-7B56-4947-BA8D-C7D8B9DCEA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9749" y="1693862"/>
                        <a:ext cx="314325" cy="34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="" xmlns:a16="http://schemas.microsoft.com/office/drawing/2014/main" id="{D8422F27-39CF-416B-B7A6-38CB360C8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979460"/>
              </p:ext>
            </p:extLst>
          </p:nvPr>
        </p:nvGraphicFramePr>
        <p:xfrm>
          <a:off x="1903413" y="1681162"/>
          <a:ext cx="314324" cy="36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4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="" xmlns:a16="http://schemas.microsoft.com/office/drawing/2014/main" id="{C2B253BA-DA22-476C-8329-A225E5631E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3413" y="1681162"/>
                        <a:ext cx="314324" cy="36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="" xmlns:a16="http://schemas.microsoft.com/office/drawing/2014/main" id="{759B6B15-DDA3-4CBE-88D3-4F9BD918D8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282593"/>
              </p:ext>
            </p:extLst>
          </p:nvPr>
        </p:nvGraphicFramePr>
        <p:xfrm>
          <a:off x="7160563" y="1633474"/>
          <a:ext cx="3143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5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="" xmlns:a16="http://schemas.microsoft.com/office/drawing/2014/main" id="{701903AB-3912-4B1D-A42D-C4959F2BF3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60563" y="1633474"/>
                        <a:ext cx="314324" cy="3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="" xmlns:a16="http://schemas.microsoft.com/office/drawing/2014/main" id="{3FC8FBD2-ABF0-49F0-83D6-948D37747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399265"/>
              </p:ext>
            </p:extLst>
          </p:nvPr>
        </p:nvGraphicFramePr>
        <p:xfrm>
          <a:off x="2834696" y="3394769"/>
          <a:ext cx="1125206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6" name="Equation" r:id="rId11" imgW="507960" imgH="203040" progId="Equation.DSMT4">
                  <p:embed/>
                </p:oleObj>
              </mc:Choice>
              <mc:Fallback>
                <p:oleObj name="Equation" r:id="rId11" imgW="507960" imgH="20304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="" xmlns:a16="http://schemas.microsoft.com/office/drawing/2014/main" id="{C7730F36-F5A6-44AC-AF82-AC3DDDDB32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34696" y="3394769"/>
                        <a:ext cx="1125206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="" xmlns:a16="http://schemas.microsoft.com/office/drawing/2014/main" id="{810AEA2F-258E-4127-99CF-2C315346A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587969"/>
              </p:ext>
            </p:extLst>
          </p:nvPr>
        </p:nvGraphicFramePr>
        <p:xfrm>
          <a:off x="5247599" y="3359719"/>
          <a:ext cx="1097073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7" name="Equation" r:id="rId13" imgW="495000" imgH="203040" progId="Equation.DSMT4">
                  <p:embed/>
                </p:oleObj>
              </mc:Choice>
              <mc:Fallback>
                <p:oleObj name="Equation" r:id="rId13" imgW="495000" imgH="2030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="" xmlns:a16="http://schemas.microsoft.com/office/drawing/2014/main" id="{50503D19-7455-449C-A984-4E66C7A24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47599" y="3359719"/>
                        <a:ext cx="1097073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="" xmlns:a16="http://schemas.microsoft.com/office/drawing/2014/main" id="{11BC01DF-69E0-4665-9A58-63C7C7F8C5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61468"/>
              </p:ext>
            </p:extLst>
          </p:nvPr>
        </p:nvGraphicFramePr>
        <p:xfrm>
          <a:off x="1239838" y="3409950"/>
          <a:ext cx="1327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8" name="Equation" r:id="rId15" imgW="749160" imgH="253800" progId="Equation.DSMT4">
                  <p:embed/>
                </p:oleObj>
              </mc:Choice>
              <mc:Fallback>
                <p:oleObj name="Equation" r:id="rId15" imgW="749160" imgH="25380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="" xmlns:a16="http://schemas.microsoft.com/office/drawing/2014/main" id="{1A7A670D-F855-492B-BCB3-3CE5675FE0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39838" y="3409950"/>
                        <a:ext cx="13271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="" xmlns:a16="http://schemas.microsoft.com/office/drawing/2014/main" id="{F1F89025-AE23-4D83-A485-0416F471B0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670688"/>
              </p:ext>
            </p:extLst>
          </p:nvPr>
        </p:nvGraphicFramePr>
        <p:xfrm>
          <a:off x="6642121" y="3352551"/>
          <a:ext cx="1530279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9" name="Equation" r:id="rId17" imgW="863280" imgH="253800" progId="Equation.DSMT4">
                  <p:embed/>
                </p:oleObj>
              </mc:Choice>
              <mc:Fallback>
                <p:oleObj name="Equation" r:id="rId17" imgW="863280" imgH="25380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="" xmlns:a16="http://schemas.microsoft.com/office/drawing/2014/main" id="{10A38056-1795-446D-AE73-632CA001C6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42121" y="3352551"/>
                        <a:ext cx="1530279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>
            <a:extLst>
              <a:ext uri="{FF2B5EF4-FFF2-40B4-BE49-F238E27FC236}">
                <a16:creationId xmlns="" xmlns:a16="http://schemas.microsoft.com/office/drawing/2014/main" id="{D5FFF417-328D-453D-9862-46738095FB5F}"/>
              </a:ext>
            </a:extLst>
          </p:cNvPr>
          <p:cNvCxnSpPr>
            <a:cxnSpLocks/>
          </p:cNvCxnSpPr>
          <p:nvPr/>
        </p:nvCxnSpPr>
        <p:spPr>
          <a:xfrm flipV="1">
            <a:off x="7086218" y="2117254"/>
            <a:ext cx="886500" cy="139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to 21">
            <a:extLst>
              <a:ext uri="{FF2B5EF4-FFF2-40B4-BE49-F238E27FC236}">
                <a16:creationId xmlns="" xmlns:a16="http://schemas.microsoft.com/office/drawing/2014/main" id="{59F015F4-B1AB-4D5D-8E4E-EDE3F04A2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67269"/>
              </p:ext>
            </p:extLst>
          </p:nvPr>
        </p:nvGraphicFramePr>
        <p:xfrm>
          <a:off x="7935268" y="2156374"/>
          <a:ext cx="330280" cy="3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0" name="Equation" r:id="rId19" imgW="139680" imgH="164880" progId="Equation.DSMT4">
                  <p:embed/>
                </p:oleObj>
              </mc:Choice>
              <mc:Fallback>
                <p:oleObj name="Equation" r:id="rId19" imgW="139680" imgH="16488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="" xmlns:a16="http://schemas.microsoft.com/office/drawing/2014/main" id="{F49126D9-DD63-4570-8D0A-C9B2DCE2F9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35268" y="2156374"/>
                        <a:ext cx="330280" cy="39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="" xmlns:a16="http://schemas.microsoft.com/office/drawing/2014/main" id="{77C18836-C597-466F-A564-95C970134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78835"/>
              </p:ext>
            </p:extLst>
          </p:nvPr>
        </p:nvGraphicFramePr>
        <p:xfrm>
          <a:off x="7035417" y="1040801"/>
          <a:ext cx="238026" cy="23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1" name="Equation" r:id="rId21" imgW="126720" imgH="126720" progId="Equation.DSMT4">
                  <p:embed/>
                </p:oleObj>
              </mc:Choice>
              <mc:Fallback>
                <p:oleObj name="Equation" r:id="rId21" imgW="126720" imgH="12672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="" xmlns:a16="http://schemas.microsoft.com/office/drawing/2014/main" id="{F4E0D87D-AB93-4A2F-BAF7-64D955A12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35417" y="1040801"/>
                        <a:ext cx="238026" cy="23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C69BFE28-4FBF-47A6-BC2E-3E1E15D1A309}"/>
              </a:ext>
            </a:extLst>
          </p:cNvPr>
          <p:cNvCxnSpPr>
            <a:cxnSpLocks/>
          </p:cNvCxnSpPr>
          <p:nvPr/>
        </p:nvCxnSpPr>
        <p:spPr>
          <a:xfrm flipV="1">
            <a:off x="1979704" y="620688"/>
            <a:ext cx="0" cy="101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="" xmlns:a16="http://schemas.microsoft.com/office/drawing/2014/main" id="{BD067E98-038D-4DA5-A78E-9BBA22D8B59D}"/>
              </a:ext>
            </a:extLst>
          </p:cNvPr>
          <p:cNvCxnSpPr>
            <a:cxnSpLocks/>
          </p:cNvCxnSpPr>
          <p:nvPr/>
        </p:nvCxnSpPr>
        <p:spPr>
          <a:xfrm flipV="1">
            <a:off x="5714455" y="1287310"/>
            <a:ext cx="0" cy="393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="" xmlns:a16="http://schemas.microsoft.com/office/drawing/2014/main" id="{C5E1E135-DFD8-46EC-BAC4-D80C871F929C}"/>
              </a:ext>
            </a:extLst>
          </p:cNvPr>
          <p:cNvCxnSpPr>
            <a:cxnSpLocks/>
          </p:cNvCxnSpPr>
          <p:nvPr/>
        </p:nvCxnSpPr>
        <p:spPr>
          <a:xfrm flipH="1" flipV="1">
            <a:off x="7028656" y="620688"/>
            <a:ext cx="10440" cy="106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="" xmlns:a16="http://schemas.microsoft.com/office/drawing/2014/main" id="{4F294CCE-0F38-42B7-9F08-5152D0364268}"/>
              </a:ext>
            </a:extLst>
          </p:cNvPr>
          <p:cNvCxnSpPr>
            <a:cxnSpLocks/>
          </p:cNvCxnSpPr>
          <p:nvPr/>
        </p:nvCxnSpPr>
        <p:spPr>
          <a:xfrm>
            <a:off x="1979704" y="791815"/>
            <a:ext cx="50405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="" xmlns:a16="http://schemas.microsoft.com/office/drawing/2014/main" id="{99C23ACA-0C52-4099-9AB5-DD88D0F6DFA9}"/>
              </a:ext>
            </a:extLst>
          </p:cNvPr>
          <p:cNvCxnSpPr>
            <a:cxnSpLocks/>
          </p:cNvCxnSpPr>
          <p:nvPr/>
        </p:nvCxnSpPr>
        <p:spPr>
          <a:xfrm flipH="1" flipV="1">
            <a:off x="3270636" y="923900"/>
            <a:ext cx="10440" cy="106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="" xmlns:a16="http://schemas.microsoft.com/office/drawing/2014/main" id="{BDB54CF6-C47B-4C99-A8E9-29A5CA4AA011}"/>
              </a:ext>
            </a:extLst>
          </p:cNvPr>
          <p:cNvCxnSpPr>
            <a:cxnSpLocks/>
          </p:cNvCxnSpPr>
          <p:nvPr/>
        </p:nvCxnSpPr>
        <p:spPr>
          <a:xfrm>
            <a:off x="3281076" y="1052736"/>
            <a:ext cx="37475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="" xmlns:a16="http://schemas.microsoft.com/office/drawing/2014/main" id="{C4FA1A8C-4952-4B68-92DE-002DE6AABF46}"/>
              </a:ext>
            </a:extLst>
          </p:cNvPr>
          <p:cNvCxnSpPr>
            <a:cxnSpLocks/>
          </p:cNvCxnSpPr>
          <p:nvPr/>
        </p:nvCxnSpPr>
        <p:spPr>
          <a:xfrm flipV="1">
            <a:off x="7035417" y="1287310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="" xmlns:a16="http://schemas.microsoft.com/office/drawing/2014/main" id="{10403820-787D-4341-872A-9DE32B5F1F3D}"/>
              </a:ext>
            </a:extLst>
          </p:cNvPr>
          <p:cNvCxnSpPr>
            <a:cxnSpLocks/>
          </p:cNvCxnSpPr>
          <p:nvPr/>
        </p:nvCxnSpPr>
        <p:spPr>
          <a:xfrm>
            <a:off x="5714455" y="1480332"/>
            <a:ext cx="1305817" cy="39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to 31">
            <a:extLst>
              <a:ext uri="{FF2B5EF4-FFF2-40B4-BE49-F238E27FC236}">
                <a16:creationId xmlns="" xmlns:a16="http://schemas.microsoft.com/office/drawing/2014/main" id="{ED0FCDC6-FC56-4613-8D1B-48F7FAE44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375066"/>
              </p:ext>
            </p:extLst>
          </p:nvPr>
        </p:nvGraphicFramePr>
        <p:xfrm>
          <a:off x="3716338" y="477838"/>
          <a:ext cx="1663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2" name="Equation" r:id="rId23" imgW="1663560" imgH="266400" progId="Equation.DSMT4">
                  <p:embed/>
                </p:oleObj>
              </mc:Choice>
              <mc:Fallback>
                <p:oleObj name="Equation" r:id="rId23" imgW="1663560" imgH="2664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="" xmlns:a16="http://schemas.microsoft.com/office/drawing/2014/main" id="{56BC4E2F-E938-4FFC-8F0C-E9B148DF4E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716338" y="477838"/>
                        <a:ext cx="1663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="" xmlns:a16="http://schemas.microsoft.com/office/drawing/2014/main" id="{0B2BB0B3-8899-41A6-B47F-835293658D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03949"/>
              </p:ext>
            </p:extLst>
          </p:nvPr>
        </p:nvGraphicFramePr>
        <p:xfrm>
          <a:off x="4308475" y="827088"/>
          <a:ext cx="1714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3" name="Equation" r:id="rId25" imgW="1714320" imgH="266400" progId="Equation.DSMT4">
                  <p:embed/>
                </p:oleObj>
              </mc:Choice>
              <mc:Fallback>
                <p:oleObj name="Equation" r:id="rId25" imgW="1714320" imgH="26640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="" xmlns:a16="http://schemas.microsoft.com/office/drawing/2014/main" id="{3CD57651-6B6D-4F8D-8F58-2C39FD58FE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308475" y="827088"/>
                        <a:ext cx="1714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="" xmlns:a16="http://schemas.microsoft.com/office/drawing/2014/main" id="{CCCF85E4-12B7-405E-BAB3-5A5547C4D4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049291"/>
              </p:ext>
            </p:extLst>
          </p:nvPr>
        </p:nvGraphicFramePr>
        <p:xfrm>
          <a:off x="5849938" y="1214438"/>
          <a:ext cx="990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4" name="Equation" r:id="rId27" imgW="990360" imgH="266400" progId="Equation.DSMT4">
                  <p:embed/>
                </p:oleObj>
              </mc:Choice>
              <mc:Fallback>
                <p:oleObj name="Equation" r:id="rId27" imgW="990360" imgH="26640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="" xmlns:a16="http://schemas.microsoft.com/office/drawing/2014/main" id="{D75A810A-CE88-4B09-883C-156BD9DF2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849938" y="1214438"/>
                        <a:ext cx="990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195326EB-9A2E-4303-B710-464B38A63074}"/>
              </a:ext>
            </a:extLst>
          </p:cNvPr>
          <p:cNvCxnSpPr>
            <a:cxnSpLocks/>
          </p:cNvCxnSpPr>
          <p:nvPr/>
        </p:nvCxnSpPr>
        <p:spPr>
          <a:xfrm>
            <a:off x="1979704" y="3933056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53865A6C-3375-48BD-B221-7E98D537C41B}"/>
              </a:ext>
            </a:extLst>
          </p:cNvPr>
          <p:cNvCxnSpPr>
            <a:cxnSpLocks/>
          </p:cNvCxnSpPr>
          <p:nvPr/>
        </p:nvCxnSpPr>
        <p:spPr>
          <a:xfrm>
            <a:off x="7054242" y="3933056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="" xmlns:a16="http://schemas.microsoft.com/office/drawing/2014/main" id="{2625DBAF-978A-41A1-B4FD-87C8B21ACC78}"/>
              </a:ext>
            </a:extLst>
          </p:cNvPr>
          <p:cNvCxnSpPr/>
          <p:nvPr/>
        </p:nvCxnSpPr>
        <p:spPr>
          <a:xfrm>
            <a:off x="1979704" y="5229200"/>
            <a:ext cx="50557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to 40">
            <a:extLst>
              <a:ext uri="{FF2B5EF4-FFF2-40B4-BE49-F238E27FC236}">
                <a16:creationId xmlns="" xmlns:a16="http://schemas.microsoft.com/office/drawing/2014/main" id="{22F6F1C6-EDAE-4722-BF51-3D4D368ED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658567"/>
              </p:ext>
            </p:extLst>
          </p:nvPr>
        </p:nvGraphicFramePr>
        <p:xfrm>
          <a:off x="4427984" y="5221168"/>
          <a:ext cx="495545" cy="5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5" name="Equation" r:id="rId29" imgW="126720" imgH="139680" progId="Equation.DSMT4">
                  <p:embed/>
                </p:oleObj>
              </mc:Choice>
              <mc:Fallback>
                <p:oleObj name="Equation" r:id="rId29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427984" y="5221168"/>
                        <a:ext cx="495545" cy="54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Conector reto 41">
            <a:extLst>
              <a:ext uri="{FF2B5EF4-FFF2-40B4-BE49-F238E27FC236}">
                <a16:creationId xmlns="" xmlns:a16="http://schemas.microsoft.com/office/drawing/2014/main" id="{718A74FC-4E4F-469D-A700-B7CA8026F63E}"/>
              </a:ext>
            </a:extLst>
          </p:cNvPr>
          <p:cNvCxnSpPr>
            <a:cxnSpLocks/>
          </p:cNvCxnSpPr>
          <p:nvPr/>
        </p:nvCxnSpPr>
        <p:spPr>
          <a:xfrm flipH="1">
            <a:off x="3267402" y="3809801"/>
            <a:ext cx="3234" cy="627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="" xmlns:a16="http://schemas.microsoft.com/office/drawing/2014/main" id="{B76F2E7C-FC29-4006-99C5-348D9944A43F}"/>
              </a:ext>
            </a:extLst>
          </p:cNvPr>
          <p:cNvCxnSpPr/>
          <p:nvPr/>
        </p:nvCxnSpPr>
        <p:spPr>
          <a:xfrm flipH="1">
            <a:off x="2051704" y="4123456"/>
            <a:ext cx="121569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to 47">
            <a:extLst>
              <a:ext uri="{FF2B5EF4-FFF2-40B4-BE49-F238E27FC236}">
                <a16:creationId xmlns="" xmlns:a16="http://schemas.microsoft.com/office/drawing/2014/main" id="{6D25C2C4-28A5-48A2-8E19-498FCADC6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77906"/>
              </p:ext>
            </p:extLst>
          </p:nvPr>
        </p:nvGraphicFramePr>
        <p:xfrm>
          <a:off x="2432050" y="4235450"/>
          <a:ext cx="635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6" name="Equation" r:id="rId31" imgW="634680" imgH="253800" progId="Equation.DSMT4">
                  <p:embed/>
                </p:oleObj>
              </mc:Choice>
              <mc:Fallback>
                <p:oleObj name="Equation" r:id="rId31" imgW="634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432050" y="4235450"/>
                        <a:ext cx="635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Conector de Seta Reta 49">
            <a:extLst>
              <a:ext uri="{FF2B5EF4-FFF2-40B4-BE49-F238E27FC236}">
                <a16:creationId xmlns="" xmlns:a16="http://schemas.microsoft.com/office/drawing/2014/main" id="{30803212-547B-4164-B7BA-12E27E91E16B}"/>
              </a:ext>
            </a:extLst>
          </p:cNvPr>
          <p:cNvCxnSpPr/>
          <p:nvPr/>
        </p:nvCxnSpPr>
        <p:spPr>
          <a:xfrm>
            <a:off x="3319080" y="4123456"/>
            <a:ext cx="370957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to 50">
            <a:extLst>
              <a:ext uri="{FF2B5EF4-FFF2-40B4-BE49-F238E27FC236}">
                <a16:creationId xmlns="" xmlns:a16="http://schemas.microsoft.com/office/drawing/2014/main" id="{205D0D96-A0A2-4D5A-AA6E-FEB9726354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258426"/>
              </p:ext>
            </p:extLst>
          </p:nvPr>
        </p:nvGraphicFramePr>
        <p:xfrm>
          <a:off x="4525955" y="4159250"/>
          <a:ext cx="622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7" name="Equation" r:id="rId33" imgW="622080" imgH="203040" progId="Equation.DSMT4">
                  <p:embed/>
                </p:oleObj>
              </mc:Choice>
              <mc:Fallback>
                <p:oleObj name="Equation" r:id="rId33" imgW="622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525955" y="4159250"/>
                        <a:ext cx="6223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169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DC392EBE-C7F8-40CC-9893-F0DC2910E244}"/>
              </a:ext>
            </a:extLst>
          </p:cNvPr>
          <p:cNvSpPr/>
          <p:nvPr/>
        </p:nvSpPr>
        <p:spPr>
          <a:xfrm>
            <a:off x="1495450" y="2621558"/>
            <a:ext cx="50405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="" xmlns:a16="http://schemas.microsoft.com/office/drawing/2014/main" id="{3AF5875D-6586-432D-9D64-A247F800EC89}"/>
              </a:ext>
            </a:extLst>
          </p:cNvPr>
          <p:cNvCxnSpPr/>
          <p:nvPr/>
        </p:nvCxnSpPr>
        <p:spPr>
          <a:xfrm flipV="1">
            <a:off x="2791594" y="2853184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="" xmlns:a16="http://schemas.microsoft.com/office/drawing/2014/main" id="{2306E4A0-121A-4628-B31B-3F6F39CF9E88}"/>
              </a:ext>
            </a:extLst>
          </p:cNvPr>
          <p:cNvCxnSpPr/>
          <p:nvPr/>
        </p:nvCxnSpPr>
        <p:spPr>
          <a:xfrm flipV="1">
            <a:off x="5239866" y="2853184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="" xmlns:a16="http://schemas.microsoft.com/office/drawing/2014/main" id="{17643E68-966D-42A9-B9FC-7626DF339A21}"/>
              </a:ext>
            </a:extLst>
          </p:cNvPr>
          <p:cNvCxnSpPr/>
          <p:nvPr/>
        </p:nvCxnSpPr>
        <p:spPr>
          <a:xfrm>
            <a:off x="1495450" y="2853184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="" xmlns:a16="http://schemas.microsoft.com/office/drawing/2014/main" id="{3FEEB1A0-CCFA-4343-9F87-1ECB43EDEC5D}"/>
              </a:ext>
            </a:extLst>
          </p:cNvPr>
          <p:cNvCxnSpPr/>
          <p:nvPr/>
        </p:nvCxnSpPr>
        <p:spPr>
          <a:xfrm>
            <a:off x="6544394" y="2853184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21D6B1A6-6E92-4E19-BCD8-C179B86A305B}"/>
              </a:ext>
            </a:extLst>
          </p:cNvPr>
          <p:cNvSpPr/>
          <p:nvPr/>
        </p:nvSpPr>
        <p:spPr>
          <a:xfrm>
            <a:off x="2719602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7C042F82-D724-458C-AB2C-EF2F7DFFF4FB}"/>
              </a:ext>
            </a:extLst>
          </p:cNvPr>
          <p:cNvSpPr/>
          <p:nvPr/>
        </p:nvSpPr>
        <p:spPr>
          <a:xfrm>
            <a:off x="5167874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A287F3A0-D96A-4FBE-BFAA-85D3AD97A73A}"/>
              </a:ext>
            </a:extLst>
          </p:cNvPr>
          <p:cNvSpPr/>
          <p:nvPr/>
        </p:nvSpPr>
        <p:spPr>
          <a:xfrm>
            <a:off x="1423442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1591A77D-07F7-4393-BB1A-7E1321EEBDC6}"/>
              </a:ext>
            </a:extLst>
          </p:cNvPr>
          <p:cNvSpPr/>
          <p:nvPr/>
        </p:nvSpPr>
        <p:spPr>
          <a:xfrm>
            <a:off x="6464018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="" xmlns:a16="http://schemas.microsoft.com/office/drawing/2014/main" id="{0850E6D6-A882-44F5-9232-3565B316E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575975"/>
              </p:ext>
            </p:extLst>
          </p:nvPr>
        </p:nvGraphicFramePr>
        <p:xfrm>
          <a:off x="2863602" y="2100311"/>
          <a:ext cx="3143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8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="" xmlns:a16="http://schemas.microsoft.com/office/drawing/2014/main" id="{57BED3DF-F71B-46AE-A6D7-AEA7232F2A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3602" y="2100311"/>
                        <a:ext cx="3143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="" xmlns:a16="http://schemas.microsoft.com/office/drawing/2014/main" id="{17D17387-F04F-40A4-A3FF-B3950D8B5C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859133"/>
              </p:ext>
            </p:extLst>
          </p:nvPr>
        </p:nvGraphicFramePr>
        <p:xfrm>
          <a:off x="5135487" y="2270174"/>
          <a:ext cx="314325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9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="" xmlns:a16="http://schemas.microsoft.com/office/drawing/2014/main" id="{47380842-626F-4D04-A622-CC2FE70018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5487" y="2270174"/>
                        <a:ext cx="314325" cy="34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="" xmlns:a16="http://schemas.microsoft.com/office/drawing/2014/main" id="{6CA00B3C-62DE-45EC-A153-F58C2720B1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965278"/>
              </p:ext>
            </p:extLst>
          </p:nvPr>
        </p:nvGraphicFramePr>
        <p:xfrm>
          <a:off x="1419151" y="2257474"/>
          <a:ext cx="314324" cy="36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0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="" xmlns:a16="http://schemas.microsoft.com/office/drawing/2014/main" id="{ACEAC680-494A-43EE-AB96-AD16D7BFD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9151" y="2257474"/>
                        <a:ext cx="314324" cy="36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="" xmlns:a16="http://schemas.microsoft.com/office/drawing/2014/main" id="{53CEAC1A-DF71-499C-AB60-A54203714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420658"/>
              </p:ext>
            </p:extLst>
          </p:nvPr>
        </p:nvGraphicFramePr>
        <p:xfrm>
          <a:off x="6676301" y="2209786"/>
          <a:ext cx="3143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1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="" xmlns:a16="http://schemas.microsoft.com/office/drawing/2014/main" id="{6355E093-AF21-4A2C-9E0C-8287BEF28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6301" y="2209786"/>
                        <a:ext cx="314324" cy="3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="" xmlns:a16="http://schemas.microsoft.com/office/drawing/2014/main" id="{42EAF882-D675-44F5-9F5E-7654D5B0B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147563"/>
              </p:ext>
            </p:extLst>
          </p:nvPr>
        </p:nvGraphicFramePr>
        <p:xfrm>
          <a:off x="2913037" y="3971081"/>
          <a:ext cx="1125206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2" name="Equation" r:id="rId11" imgW="507960" imgH="203040" progId="Equation.DSMT4">
                  <p:embed/>
                </p:oleObj>
              </mc:Choice>
              <mc:Fallback>
                <p:oleObj name="Equation" r:id="rId11" imgW="507960" imgH="20304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="" xmlns:a16="http://schemas.microsoft.com/office/drawing/2014/main" id="{7BC93752-4E57-4997-BA74-C98973FE6F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13037" y="3971081"/>
                        <a:ext cx="1125206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="" xmlns:a16="http://schemas.microsoft.com/office/drawing/2014/main" id="{3E554B3F-1E82-430F-ABB7-4B00EC7D1E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862536"/>
              </p:ext>
            </p:extLst>
          </p:nvPr>
        </p:nvGraphicFramePr>
        <p:xfrm>
          <a:off x="4763337" y="3936031"/>
          <a:ext cx="1097073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3" name="Equation" r:id="rId13" imgW="495000" imgH="203040" progId="Equation.DSMT4">
                  <p:embed/>
                </p:oleObj>
              </mc:Choice>
              <mc:Fallback>
                <p:oleObj name="Equation" r:id="rId13" imgW="495000" imgH="20304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="" xmlns:a16="http://schemas.microsoft.com/office/drawing/2014/main" id="{E7C80FB1-E78D-468D-8CDD-15B5C6FF38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63337" y="3936031"/>
                        <a:ext cx="1097073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="" xmlns:a16="http://schemas.microsoft.com/office/drawing/2014/main" id="{88F79056-A22C-469E-9E01-9A22EE29A8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498969"/>
              </p:ext>
            </p:extLst>
          </p:nvPr>
        </p:nvGraphicFramePr>
        <p:xfrm>
          <a:off x="755576" y="3986262"/>
          <a:ext cx="1327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4" name="Equation" r:id="rId15" imgW="749160" imgH="253800" progId="Equation.DSMT4">
                  <p:embed/>
                </p:oleObj>
              </mc:Choice>
              <mc:Fallback>
                <p:oleObj name="Equation" r:id="rId15" imgW="749160" imgH="2538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="" xmlns:a16="http://schemas.microsoft.com/office/drawing/2014/main" id="{7948048F-AF41-493F-87C6-4C961F9F5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5576" y="3986262"/>
                        <a:ext cx="13271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="" xmlns:a16="http://schemas.microsoft.com/office/drawing/2014/main" id="{2F92CC0A-5942-4D7C-BEB0-EC721CC77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99876"/>
              </p:ext>
            </p:extLst>
          </p:nvPr>
        </p:nvGraphicFramePr>
        <p:xfrm>
          <a:off x="6157859" y="3928863"/>
          <a:ext cx="1530279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5" name="Equation" r:id="rId17" imgW="863280" imgH="253800" progId="Equation.DSMT4">
                  <p:embed/>
                </p:oleObj>
              </mc:Choice>
              <mc:Fallback>
                <p:oleObj name="Equation" r:id="rId17" imgW="863280" imgH="2538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="" xmlns:a16="http://schemas.microsoft.com/office/drawing/2014/main" id="{25E73DD1-08FC-4EFB-B252-031E99F6D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57859" y="3928863"/>
                        <a:ext cx="1530279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>
            <a:extLst>
              <a:ext uri="{FF2B5EF4-FFF2-40B4-BE49-F238E27FC236}">
                <a16:creationId xmlns="" xmlns:a16="http://schemas.microsoft.com/office/drawing/2014/main" id="{DD7BDCB2-583C-4388-8833-76DC85D78C4C}"/>
              </a:ext>
            </a:extLst>
          </p:cNvPr>
          <p:cNvCxnSpPr>
            <a:cxnSpLocks/>
          </p:cNvCxnSpPr>
          <p:nvPr/>
        </p:nvCxnSpPr>
        <p:spPr>
          <a:xfrm flipV="1">
            <a:off x="6601956" y="2693566"/>
            <a:ext cx="886500" cy="139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to 21">
            <a:extLst>
              <a:ext uri="{FF2B5EF4-FFF2-40B4-BE49-F238E27FC236}">
                <a16:creationId xmlns="" xmlns:a16="http://schemas.microsoft.com/office/drawing/2014/main" id="{792529A0-CE86-455C-A78C-4903B9E5C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635074"/>
              </p:ext>
            </p:extLst>
          </p:nvPr>
        </p:nvGraphicFramePr>
        <p:xfrm>
          <a:off x="7451006" y="2732686"/>
          <a:ext cx="330280" cy="3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6" name="Equation" r:id="rId19" imgW="139680" imgH="164880" progId="Equation.DSMT4">
                  <p:embed/>
                </p:oleObj>
              </mc:Choice>
              <mc:Fallback>
                <p:oleObj name="Equation" r:id="rId19" imgW="139680" imgH="16488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="" xmlns:a16="http://schemas.microsoft.com/office/drawing/2014/main" id="{67795F66-2AD7-44F7-93AE-D80076FA85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51006" y="2732686"/>
                        <a:ext cx="330280" cy="39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="" xmlns:a16="http://schemas.microsoft.com/office/drawing/2014/main" id="{960DD7CA-D552-4785-ABA5-DF6B7F57FD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82169"/>
              </p:ext>
            </p:extLst>
          </p:nvPr>
        </p:nvGraphicFramePr>
        <p:xfrm>
          <a:off x="6551155" y="1617113"/>
          <a:ext cx="238026" cy="23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7" name="Equation" r:id="rId21" imgW="126720" imgH="126720" progId="Equation.DSMT4">
                  <p:embed/>
                </p:oleObj>
              </mc:Choice>
              <mc:Fallback>
                <p:oleObj name="Equation" r:id="rId21" imgW="126720" imgH="12672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="" xmlns:a16="http://schemas.microsoft.com/office/drawing/2014/main" id="{3585B47C-D7F2-44AB-9CCF-7F3A2D6665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51155" y="1617113"/>
                        <a:ext cx="238026" cy="23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10913CA5-98F4-4525-BE26-599F7E2D7C77}"/>
              </a:ext>
            </a:extLst>
          </p:cNvPr>
          <p:cNvCxnSpPr>
            <a:cxnSpLocks/>
          </p:cNvCxnSpPr>
          <p:nvPr/>
        </p:nvCxnSpPr>
        <p:spPr>
          <a:xfrm flipV="1">
            <a:off x="1495442" y="1197000"/>
            <a:ext cx="0" cy="101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="" xmlns:a16="http://schemas.microsoft.com/office/drawing/2014/main" id="{AA7205AD-C1AA-456D-991F-0F930B955D64}"/>
              </a:ext>
            </a:extLst>
          </p:cNvPr>
          <p:cNvCxnSpPr>
            <a:cxnSpLocks/>
          </p:cNvCxnSpPr>
          <p:nvPr/>
        </p:nvCxnSpPr>
        <p:spPr>
          <a:xfrm flipV="1">
            <a:off x="6551155" y="1863622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e 33">
            <a:extLst>
              <a:ext uri="{FF2B5EF4-FFF2-40B4-BE49-F238E27FC236}">
                <a16:creationId xmlns="" xmlns:a16="http://schemas.microsoft.com/office/drawing/2014/main" id="{C033502B-11FC-42DE-B1D6-8FD65BC1894D}"/>
              </a:ext>
            </a:extLst>
          </p:cNvPr>
          <p:cNvSpPr/>
          <p:nvPr/>
        </p:nvSpPr>
        <p:spPr>
          <a:xfrm>
            <a:off x="2483768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>
            <a:extLst>
              <a:ext uri="{FF2B5EF4-FFF2-40B4-BE49-F238E27FC236}">
                <a16:creationId xmlns="" xmlns:a16="http://schemas.microsoft.com/office/drawing/2014/main" id="{84C64488-ABC9-473F-8864-B1924D748167}"/>
              </a:ext>
            </a:extLst>
          </p:cNvPr>
          <p:cNvSpPr/>
          <p:nvPr/>
        </p:nvSpPr>
        <p:spPr>
          <a:xfrm>
            <a:off x="4788040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="" xmlns:a16="http://schemas.microsoft.com/office/drawing/2014/main" id="{4B020677-EA48-4F6B-977E-CE722D7F1CDE}"/>
              </a:ext>
            </a:extLst>
          </p:cNvPr>
          <p:cNvSpPr/>
          <p:nvPr/>
        </p:nvSpPr>
        <p:spPr>
          <a:xfrm>
            <a:off x="6156192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7" name="Objeto 36">
            <a:extLst>
              <a:ext uri="{FF2B5EF4-FFF2-40B4-BE49-F238E27FC236}">
                <a16:creationId xmlns="" xmlns:a16="http://schemas.microsoft.com/office/drawing/2014/main" id="{0C027600-9D68-4A2E-9AC1-664F8511C6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06455"/>
              </p:ext>
            </p:extLst>
          </p:nvPr>
        </p:nvGraphicFramePr>
        <p:xfrm>
          <a:off x="2357911" y="2156350"/>
          <a:ext cx="327330" cy="28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8"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="" xmlns:a16="http://schemas.microsoft.com/office/drawing/2014/main" id="{EEE66326-1F25-43EB-9B8F-4568C1F8E0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57911" y="2156350"/>
                        <a:ext cx="327330" cy="283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="" xmlns:a16="http://schemas.microsoft.com/office/drawing/2014/main" id="{59C530EA-C893-4C17-8550-2595869828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507961"/>
              </p:ext>
            </p:extLst>
          </p:nvPr>
        </p:nvGraphicFramePr>
        <p:xfrm>
          <a:off x="4736441" y="2253930"/>
          <a:ext cx="377246" cy="32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9" name="Equation" r:id="rId25" imgW="190440" imgH="164880" progId="Equation.DSMT4">
                  <p:embed/>
                </p:oleObj>
              </mc:Choice>
              <mc:Fallback>
                <p:oleObj name="Equation" r:id="rId25" imgW="190440" imgH="16488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="" xmlns:a16="http://schemas.microsoft.com/office/drawing/2014/main" id="{8C3C471A-18C2-4355-B8DF-9CB0A8A1D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736441" y="2253930"/>
                        <a:ext cx="377246" cy="326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="" xmlns:a16="http://schemas.microsoft.com/office/drawing/2014/main" id="{E236B15C-10A4-4057-8C91-A39450F6EC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991336"/>
              </p:ext>
            </p:extLst>
          </p:nvPr>
        </p:nvGraphicFramePr>
        <p:xfrm>
          <a:off x="6031155" y="2253828"/>
          <a:ext cx="372867" cy="30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0" name="Equation" r:id="rId27" imgW="203040" imgH="164880" progId="Equation.DSMT4">
                  <p:embed/>
                </p:oleObj>
              </mc:Choice>
              <mc:Fallback>
                <p:oleObj name="Equation" r:id="rId27" imgW="203040" imgH="16488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="" xmlns:a16="http://schemas.microsoft.com/office/drawing/2014/main" id="{34A13329-331F-4937-9DD5-4C5364C7EA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031155" y="2253828"/>
                        <a:ext cx="372867" cy="30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ixaDeTexto 39">
            <a:extLst>
              <a:ext uri="{FF2B5EF4-FFF2-40B4-BE49-F238E27FC236}">
                <a16:creationId xmlns="" xmlns:a16="http://schemas.microsoft.com/office/drawing/2014/main" id="{4CB3BA10-D5E3-40B9-B1FE-52B2AA513C66}"/>
              </a:ext>
            </a:extLst>
          </p:cNvPr>
          <p:cNvSpPr txBox="1"/>
          <p:nvPr/>
        </p:nvSpPr>
        <p:spPr>
          <a:xfrm>
            <a:off x="349034" y="116832"/>
            <a:ext cx="86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Vamos fazer três cortes, em A’, B’, e D’. E, descobriremos as forças cortantes nestas três </a:t>
            </a:r>
          </a:p>
          <a:p>
            <a:r>
              <a:rPr lang="pt-BR" dirty="0"/>
              <a:t>Secções. E, calcularemos estes momentos fletores nestas três secções. </a:t>
            </a:r>
          </a:p>
          <a:p>
            <a:r>
              <a:rPr lang="pt-BR" dirty="0"/>
              <a:t>Logo, o primeiro corte será em A’. 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="" xmlns:a16="http://schemas.microsoft.com/office/drawing/2014/main" id="{1F2B8EBD-CDA0-4456-9E41-FE1558011101}"/>
              </a:ext>
            </a:extLst>
          </p:cNvPr>
          <p:cNvCxnSpPr/>
          <p:nvPr/>
        </p:nvCxnSpPr>
        <p:spPr>
          <a:xfrm>
            <a:off x="1491151" y="1404697"/>
            <a:ext cx="11323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to 42">
            <a:extLst>
              <a:ext uri="{FF2B5EF4-FFF2-40B4-BE49-F238E27FC236}">
                <a16:creationId xmlns="" xmlns:a16="http://schemas.microsoft.com/office/drawing/2014/main" id="{C3DF58AB-21D7-4640-8A87-24524CAC4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295087"/>
              </p:ext>
            </p:extLst>
          </p:nvPr>
        </p:nvGraphicFramePr>
        <p:xfrm>
          <a:off x="1965267" y="1474522"/>
          <a:ext cx="393600" cy="43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1" name="Equation" r:id="rId29" imgW="126720" imgH="139680" progId="Equation.DSMT4">
                  <p:embed/>
                </p:oleObj>
              </mc:Choice>
              <mc:Fallback>
                <p:oleObj name="Equation" r:id="rId29" imgW="126720" imgH="13968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="" xmlns:a16="http://schemas.microsoft.com/office/drawing/2014/main" id="{C740A8F3-80A8-41FD-8DDB-E5DF5717FF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965267" y="1474522"/>
                        <a:ext cx="393600" cy="43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Elipse 43">
            <a:extLst>
              <a:ext uri="{FF2B5EF4-FFF2-40B4-BE49-F238E27FC236}">
                <a16:creationId xmlns="" xmlns:a16="http://schemas.microsoft.com/office/drawing/2014/main" id="{08C698AA-E28E-4036-9019-63FBA67A2469}"/>
              </a:ext>
            </a:extLst>
          </p:cNvPr>
          <p:cNvSpPr/>
          <p:nvPr/>
        </p:nvSpPr>
        <p:spPr>
          <a:xfrm>
            <a:off x="1419151" y="13368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180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A775CAE8-4831-4CBE-9029-341BE509B0C3}"/>
              </a:ext>
            </a:extLst>
          </p:cNvPr>
          <p:cNvSpPr/>
          <p:nvPr/>
        </p:nvSpPr>
        <p:spPr>
          <a:xfrm>
            <a:off x="1495450" y="2621558"/>
            <a:ext cx="50405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="" xmlns:a16="http://schemas.microsoft.com/office/drawing/2014/main" id="{B363821A-8DF6-443B-AF52-5534AAD95B50}"/>
              </a:ext>
            </a:extLst>
          </p:cNvPr>
          <p:cNvCxnSpPr/>
          <p:nvPr/>
        </p:nvCxnSpPr>
        <p:spPr>
          <a:xfrm flipV="1">
            <a:off x="2791594" y="2853184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="" xmlns:a16="http://schemas.microsoft.com/office/drawing/2014/main" id="{03EDA9A1-8CD3-4BE8-BB0F-6E41D77706D2}"/>
              </a:ext>
            </a:extLst>
          </p:cNvPr>
          <p:cNvCxnSpPr/>
          <p:nvPr/>
        </p:nvCxnSpPr>
        <p:spPr>
          <a:xfrm flipV="1">
            <a:off x="5239866" y="2853184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="" xmlns:a16="http://schemas.microsoft.com/office/drawing/2014/main" id="{603F85FD-8109-42CA-B94F-255C6A992745}"/>
              </a:ext>
            </a:extLst>
          </p:cNvPr>
          <p:cNvCxnSpPr/>
          <p:nvPr/>
        </p:nvCxnSpPr>
        <p:spPr>
          <a:xfrm>
            <a:off x="1495450" y="2853184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="" xmlns:a16="http://schemas.microsoft.com/office/drawing/2014/main" id="{E486FA82-C309-4EE3-93AA-3AA2CC89DBA8}"/>
              </a:ext>
            </a:extLst>
          </p:cNvPr>
          <p:cNvCxnSpPr/>
          <p:nvPr/>
        </p:nvCxnSpPr>
        <p:spPr>
          <a:xfrm>
            <a:off x="6544394" y="2853184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A4E211FA-55E0-49FB-A3B4-779E87F41C0D}"/>
              </a:ext>
            </a:extLst>
          </p:cNvPr>
          <p:cNvSpPr/>
          <p:nvPr/>
        </p:nvSpPr>
        <p:spPr>
          <a:xfrm>
            <a:off x="2719602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51032B9A-3C56-4C74-92F0-497B7B1C58A3}"/>
              </a:ext>
            </a:extLst>
          </p:cNvPr>
          <p:cNvSpPr/>
          <p:nvPr/>
        </p:nvSpPr>
        <p:spPr>
          <a:xfrm>
            <a:off x="5167874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156EDA75-DA43-462F-BDC0-FB8F5DCC0954}"/>
              </a:ext>
            </a:extLst>
          </p:cNvPr>
          <p:cNvSpPr/>
          <p:nvPr/>
        </p:nvSpPr>
        <p:spPr>
          <a:xfrm>
            <a:off x="1423442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50389E8B-F44C-4A5C-AFC3-F07006855732}"/>
              </a:ext>
            </a:extLst>
          </p:cNvPr>
          <p:cNvSpPr/>
          <p:nvPr/>
        </p:nvSpPr>
        <p:spPr>
          <a:xfrm>
            <a:off x="6464018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="" xmlns:a16="http://schemas.microsoft.com/office/drawing/2014/main" id="{57BED3DF-F71B-46AE-A6D7-AEA7232F2A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564318"/>
              </p:ext>
            </p:extLst>
          </p:nvPr>
        </p:nvGraphicFramePr>
        <p:xfrm>
          <a:off x="2863602" y="2100311"/>
          <a:ext cx="3143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2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="" xmlns:a16="http://schemas.microsoft.com/office/drawing/2014/main" id="{FA35D681-2FED-49DF-9C18-DE477784F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3602" y="2100311"/>
                        <a:ext cx="3143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="" xmlns:a16="http://schemas.microsoft.com/office/drawing/2014/main" id="{47380842-626F-4D04-A622-CC2FE7001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232951"/>
              </p:ext>
            </p:extLst>
          </p:nvPr>
        </p:nvGraphicFramePr>
        <p:xfrm>
          <a:off x="5135487" y="2270174"/>
          <a:ext cx="314325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3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="" xmlns:a16="http://schemas.microsoft.com/office/drawing/2014/main" id="{0B2C593A-11D7-47E7-8E05-107F19A5AF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5487" y="2270174"/>
                        <a:ext cx="314325" cy="34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="" xmlns:a16="http://schemas.microsoft.com/office/drawing/2014/main" id="{ACEAC680-494A-43EE-AB96-AD16D7BFD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976295"/>
              </p:ext>
            </p:extLst>
          </p:nvPr>
        </p:nvGraphicFramePr>
        <p:xfrm>
          <a:off x="1419151" y="2257474"/>
          <a:ext cx="314324" cy="36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4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="" xmlns:a16="http://schemas.microsoft.com/office/drawing/2014/main" id="{3CF977D3-2247-4898-B52F-BF77E4090E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9151" y="2257474"/>
                        <a:ext cx="314324" cy="36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="" xmlns:a16="http://schemas.microsoft.com/office/drawing/2014/main" id="{6355E093-AF21-4A2C-9E0C-8287BEF283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851568"/>
              </p:ext>
            </p:extLst>
          </p:nvPr>
        </p:nvGraphicFramePr>
        <p:xfrm>
          <a:off x="6676301" y="2209786"/>
          <a:ext cx="3143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5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="" xmlns:a16="http://schemas.microsoft.com/office/drawing/2014/main" id="{D4664FE1-1005-40A8-9DDF-5297424C05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6301" y="2209786"/>
                        <a:ext cx="314324" cy="3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="" xmlns:a16="http://schemas.microsoft.com/office/drawing/2014/main" id="{7BC93752-4E57-4997-BA74-C98973FE6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011294"/>
              </p:ext>
            </p:extLst>
          </p:nvPr>
        </p:nvGraphicFramePr>
        <p:xfrm>
          <a:off x="2913037" y="3971081"/>
          <a:ext cx="1125206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6" name="Equation" r:id="rId11" imgW="507960" imgH="203040" progId="Equation.DSMT4">
                  <p:embed/>
                </p:oleObj>
              </mc:Choice>
              <mc:Fallback>
                <p:oleObj name="Equation" r:id="rId11" imgW="507960" imgH="20304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="" xmlns:a16="http://schemas.microsoft.com/office/drawing/2014/main" id="{DBD1ED2D-F17F-45E2-B36B-406FDC6F3F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13037" y="3971081"/>
                        <a:ext cx="1125206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="" xmlns:a16="http://schemas.microsoft.com/office/drawing/2014/main" id="{E7C80FB1-E78D-468D-8CDD-15B5C6FF3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967513"/>
              </p:ext>
            </p:extLst>
          </p:nvPr>
        </p:nvGraphicFramePr>
        <p:xfrm>
          <a:off x="4763337" y="3936031"/>
          <a:ext cx="1097073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7" name="Equation" r:id="rId13" imgW="495000" imgH="203040" progId="Equation.DSMT4">
                  <p:embed/>
                </p:oleObj>
              </mc:Choice>
              <mc:Fallback>
                <p:oleObj name="Equation" r:id="rId13" imgW="495000" imgH="20304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="" xmlns:a16="http://schemas.microsoft.com/office/drawing/2014/main" id="{66F41C91-B716-474B-A901-F95EC7B720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63337" y="3936031"/>
                        <a:ext cx="1097073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="" xmlns:a16="http://schemas.microsoft.com/office/drawing/2014/main" id="{7948048F-AF41-493F-87C6-4C961F9F5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060511"/>
              </p:ext>
            </p:extLst>
          </p:nvPr>
        </p:nvGraphicFramePr>
        <p:xfrm>
          <a:off x="755576" y="3986262"/>
          <a:ext cx="1327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8" name="Equation" r:id="rId15" imgW="749160" imgH="253800" progId="Equation.DSMT4">
                  <p:embed/>
                </p:oleObj>
              </mc:Choice>
              <mc:Fallback>
                <p:oleObj name="Equation" r:id="rId15" imgW="749160" imgH="25380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="" xmlns:a16="http://schemas.microsoft.com/office/drawing/2014/main" id="{769D97C9-A115-4A7B-9CC5-F57DFF9B57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5576" y="3986262"/>
                        <a:ext cx="13271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="" xmlns:a16="http://schemas.microsoft.com/office/drawing/2014/main" id="{25E73DD1-08FC-4EFB-B252-031E99F6D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8549"/>
              </p:ext>
            </p:extLst>
          </p:nvPr>
        </p:nvGraphicFramePr>
        <p:xfrm>
          <a:off x="6157859" y="3928863"/>
          <a:ext cx="1530279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9" name="Equation" r:id="rId17" imgW="863280" imgH="253800" progId="Equation.DSMT4">
                  <p:embed/>
                </p:oleObj>
              </mc:Choice>
              <mc:Fallback>
                <p:oleObj name="Equation" r:id="rId17" imgW="863280" imgH="25380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="" xmlns:a16="http://schemas.microsoft.com/office/drawing/2014/main" id="{88CFE689-3FDE-4A00-AE54-24B2A57FB2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57859" y="3928863"/>
                        <a:ext cx="1530279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>
            <a:extLst>
              <a:ext uri="{FF2B5EF4-FFF2-40B4-BE49-F238E27FC236}">
                <a16:creationId xmlns="" xmlns:a16="http://schemas.microsoft.com/office/drawing/2014/main" id="{E86D7222-1549-4DD4-AF02-01840D0E4531}"/>
              </a:ext>
            </a:extLst>
          </p:cNvPr>
          <p:cNvCxnSpPr>
            <a:cxnSpLocks/>
          </p:cNvCxnSpPr>
          <p:nvPr/>
        </p:nvCxnSpPr>
        <p:spPr>
          <a:xfrm flipV="1">
            <a:off x="6601956" y="2693566"/>
            <a:ext cx="886500" cy="139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to 21">
            <a:extLst>
              <a:ext uri="{FF2B5EF4-FFF2-40B4-BE49-F238E27FC236}">
                <a16:creationId xmlns="" xmlns:a16="http://schemas.microsoft.com/office/drawing/2014/main" id="{67795F66-2AD7-44F7-93AE-D80076FA8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09770"/>
              </p:ext>
            </p:extLst>
          </p:nvPr>
        </p:nvGraphicFramePr>
        <p:xfrm>
          <a:off x="7451006" y="2732686"/>
          <a:ext cx="330280" cy="3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0" name="Equation" r:id="rId19" imgW="139680" imgH="164880" progId="Equation.DSMT4">
                  <p:embed/>
                </p:oleObj>
              </mc:Choice>
              <mc:Fallback>
                <p:oleObj name="Equation" r:id="rId19" imgW="139680" imgH="16488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="" xmlns:a16="http://schemas.microsoft.com/office/drawing/2014/main" id="{D71AAC73-1BF0-4392-9D56-7FD83BC612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51006" y="2732686"/>
                        <a:ext cx="330280" cy="39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="" xmlns:a16="http://schemas.microsoft.com/office/drawing/2014/main" id="{3585B47C-D7F2-44AB-9CCF-7F3A2D666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812239"/>
              </p:ext>
            </p:extLst>
          </p:nvPr>
        </p:nvGraphicFramePr>
        <p:xfrm>
          <a:off x="6551155" y="1617113"/>
          <a:ext cx="238026" cy="23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1" name="Equation" r:id="rId21" imgW="126720" imgH="126720" progId="Equation.DSMT4">
                  <p:embed/>
                </p:oleObj>
              </mc:Choice>
              <mc:Fallback>
                <p:oleObj name="Equation" r:id="rId21" imgW="126720" imgH="12672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="" xmlns:a16="http://schemas.microsoft.com/office/drawing/2014/main" id="{8D9F6517-61C2-4FA5-A321-00E64EAA60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51155" y="1617113"/>
                        <a:ext cx="238026" cy="23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9BFC9AF8-C7E7-49B4-A56C-95A27A91A256}"/>
              </a:ext>
            </a:extLst>
          </p:cNvPr>
          <p:cNvCxnSpPr>
            <a:cxnSpLocks/>
          </p:cNvCxnSpPr>
          <p:nvPr/>
        </p:nvCxnSpPr>
        <p:spPr>
          <a:xfrm flipV="1">
            <a:off x="1495442" y="1197000"/>
            <a:ext cx="0" cy="101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="" xmlns:a16="http://schemas.microsoft.com/office/drawing/2014/main" id="{9863D2BB-2B19-4D9F-80DB-37282F9121A3}"/>
              </a:ext>
            </a:extLst>
          </p:cNvPr>
          <p:cNvCxnSpPr>
            <a:cxnSpLocks/>
          </p:cNvCxnSpPr>
          <p:nvPr/>
        </p:nvCxnSpPr>
        <p:spPr>
          <a:xfrm flipV="1">
            <a:off x="5230193" y="1863622"/>
            <a:ext cx="0" cy="393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="" xmlns:a16="http://schemas.microsoft.com/office/drawing/2014/main" id="{03BC4943-D21E-49D9-A636-CEAFC05E4868}"/>
              </a:ext>
            </a:extLst>
          </p:cNvPr>
          <p:cNvCxnSpPr>
            <a:cxnSpLocks/>
          </p:cNvCxnSpPr>
          <p:nvPr/>
        </p:nvCxnSpPr>
        <p:spPr>
          <a:xfrm flipH="1" flipV="1">
            <a:off x="6544394" y="1197000"/>
            <a:ext cx="10440" cy="106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="" xmlns:a16="http://schemas.microsoft.com/office/drawing/2014/main" id="{4BE466AC-1EAE-4143-BA7B-6CF53BD7A206}"/>
              </a:ext>
            </a:extLst>
          </p:cNvPr>
          <p:cNvCxnSpPr>
            <a:cxnSpLocks/>
          </p:cNvCxnSpPr>
          <p:nvPr/>
        </p:nvCxnSpPr>
        <p:spPr>
          <a:xfrm flipH="1" flipV="1">
            <a:off x="2786374" y="1500212"/>
            <a:ext cx="10440" cy="106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="" xmlns:a16="http://schemas.microsoft.com/office/drawing/2014/main" id="{D823D2E9-57F9-4CC4-81B5-A780C4579C6E}"/>
              </a:ext>
            </a:extLst>
          </p:cNvPr>
          <p:cNvCxnSpPr>
            <a:cxnSpLocks/>
          </p:cNvCxnSpPr>
          <p:nvPr/>
        </p:nvCxnSpPr>
        <p:spPr>
          <a:xfrm>
            <a:off x="2796814" y="1629048"/>
            <a:ext cx="37475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="" xmlns:a16="http://schemas.microsoft.com/office/drawing/2014/main" id="{79B401E8-21C5-4C4D-8A1E-A659A0CDA1EE}"/>
              </a:ext>
            </a:extLst>
          </p:cNvPr>
          <p:cNvCxnSpPr>
            <a:cxnSpLocks/>
          </p:cNvCxnSpPr>
          <p:nvPr/>
        </p:nvCxnSpPr>
        <p:spPr>
          <a:xfrm flipV="1">
            <a:off x="6551155" y="1863622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="" xmlns:a16="http://schemas.microsoft.com/office/drawing/2014/main" id="{E5C54BE5-0EB9-4BDF-99B4-8AA0A98E8D82}"/>
              </a:ext>
            </a:extLst>
          </p:cNvPr>
          <p:cNvCxnSpPr>
            <a:cxnSpLocks/>
          </p:cNvCxnSpPr>
          <p:nvPr/>
        </p:nvCxnSpPr>
        <p:spPr>
          <a:xfrm>
            <a:off x="5230193" y="2056644"/>
            <a:ext cx="1305817" cy="39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to 31">
            <a:extLst>
              <a:ext uri="{FF2B5EF4-FFF2-40B4-BE49-F238E27FC236}">
                <a16:creationId xmlns="" xmlns:a16="http://schemas.microsoft.com/office/drawing/2014/main" id="{9A43EBC5-87FC-4D6C-BA04-2FBF50207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931"/>
              </p:ext>
            </p:extLst>
          </p:nvPr>
        </p:nvGraphicFramePr>
        <p:xfrm>
          <a:off x="3232076" y="1054150"/>
          <a:ext cx="1663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2" name="Equation" r:id="rId23" imgW="1663560" imgH="266400" progId="Equation.DSMT4">
                  <p:embed/>
                </p:oleObj>
              </mc:Choice>
              <mc:Fallback>
                <p:oleObj name="Equation" r:id="rId23" imgW="1663560" imgH="26640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="" xmlns:a16="http://schemas.microsoft.com/office/drawing/2014/main" id="{2DC61D84-F136-42D7-B02C-595C7796C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232076" y="1054150"/>
                        <a:ext cx="1663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="" xmlns:a16="http://schemas.microsoft.com/office/drawing/2014/main" id="{575F123B-0119-4E52-9270-B02C3D2B56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686364"/>
              </p:ext>
            </p:extLst>
          </p:nvPr>
        </p:nvGraphicFramePr>
        <p:xfrm>
          <a:off x="3824213" y="1403400"/>
          <a:ext cx="1714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3" name="Equation" r:id="rId25" imgW="1714320" imgH="266400" progId="Equation.DSMT4">
                  <p:embed/>
                </p:oleObj>
              </mc:Choice>
              <mc:Fallback>
                <p:oleObj name="Equation" r:id="rId25" imgW="1714320" imgH="266400" progId="Equation.DSMT4">
                  <p:embed/>
                  <p:pic>
                    <p:nvPicPr>
                      <p:cNvPr id="54" name="Objeto 53">
                        <a:extLst>
                          <a:ext uri="{FF2B5EF4-FFF2-40B4-BE49-F238E27FC236}">
                            <a16:creationId xmlns="" xmlns:a16="http://schemas.microsoft.com/office/drawing/2014/main" id="{6DEB7F2C-200D-46DE-9DA5-88364EFC5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824213" y="1403400"/>
                        <a:ext cx="1714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="" xmlns:a16="http://schemas.microsoft.com/office/drawing/2014/main" id="{BA77145D-3385-466F-A4CF-94C6B64A73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951563"/>
              </p:ext>
            </p:extLst>
          </p:nvPr>
        </p:nvGraphicFramePr>
        <p:xfrm>
          <a:off x="5365676" y="1790750"/>
          <a:ext cx="990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4" name="Equation" r:id="rId27" imgW="990360" imgH="266400" progId="Equation.DSMT4">
                  <p:embed/>
                </p:oleObj>
              </mc:Choice>
              <mc:Fallback>
                <p:oleObj name="Equation" r:id="rId27" imgW="990360" imgH="266400" progId="Equation.DSMT4">
                  <p:embed/>
                  <p:pic>
                    <p:nvPicPr>
                      <p:cNvPr id="55" name="Objeto 54">
                        <a:extLst>
                          <a:ext uri="{FF2B5EF4-FFF2-40B4-BE49-F238E27FC236}">
                            <a16:creationId xmlns="" xmlns:a16="http://schemas.microsoft.com/office/drawing/2014/main" id="{61FC9B6D-837A-42D5-945C-99319348DF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365676" y="1790750"/>
                        <a:ext cx="990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Elipse 34">
            <a:extLst>
              <a:ext uri="{FF2B5EF4-FFF2-40B4-BE49-F238E27FC236}">
                <a16:creationId xmlns="" xmlns:a16="http://schemas.microsoft.com/office/drawing/2014/main" id="{E72B8870-5AD6-4162-B1CA-E2BB6022B165}"/>
              </a:ext>
            </a:extLst>
          </p:cNvPr>
          <p:cNvSpPr/>
          <p:nvPr/>
        </p:nvSpPr>
        <p:spPr>
          <a:xfrm>
            <a:off x="2483768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="" xmlns:a16="http://schemas.microsoft.com/office/drawing/2014/main" id="{CDFF6011-80B8-4C25-AB60-89268DDCDD54}"/>
              </a:ext>
            </a:extLst>
          </p:cNvPr>
          <p:cNvSpPr/>
          <p:nvPr/>
        </p:nvSpPr>
        <p:spPr>
          <a:xfrm>
            <a:off x="4788040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>
            <a:extLst>
              <a:ext uri="{FF2B5EF4-FFF2-40B4-BE49-F238E27FC236}">
                <a16:creationId xmlns="" xmlns:a16="http://schemas.microsoft.com/office/drawing/2014/main" id="{B2D05BF1-8A75-4E7D-880E-10ABF9F9A55C}"/>
              </a:ext>
            </a:extLst>
          </p:cNvPr>
          <p:cNvSpPr/>
          <p:nvPr/>
        </p:nvSpPr>
        <p:spPr>
          <a:xfrm>
            <a:off x="6156192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8" name="Objeto 37">
            <a:extLst>
              <a:ext uri="{FF2B5EF4-FFF2-40B4-BE49-F238E27FC236}">
                <a16:creationId xmlns="" xmlns:a16="http://schemas.microsoft.com/office/drawing/2014/main" id="{EEE66326-1F25-43EB-9B8F-4568C1F8E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690998"/>
              </p:ext>
            </p:extLst>
          </p:nvPr>
        </p:nvGraphicFramePr>
        <p:xfrm>
          <a:off x="2357911" y="2156350"/>
          <a:ext cx="327330" cy="28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5" name="Equation" r:id="rId29" imgW="190440" imgH="164880" progId="Equation.DSMT4">
                  <p:embed/>
                </p:oleObj>
              </mc:Choice>
              <mc:Fallback>
                <p:oleObj name="Equation" r:id="rId29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357911" y="2156350"/>
                        <a:ext cx="327330" cy="283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="" xmlns:a16="http://schemas.microsoft.com/office/drawing/2014/main" id="{8C3C471A-18C2-4355-B8DF-9CB0A8A1D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249159"/>
              </p:ext>
            </p:extLst>
          </p:nvPr>
        </p:nvGraphicFramePr>
        <p:xfrm>
          <a:off x="4736441" y="2253930"/>
          <a:ext cx="377246" cy="32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6" name="Equation" r:id="rId31" imgW="190440" imgH="164880" progId="Equation.DSMT4">
                  <p:embed/>
                </p:oleObj>
              </mc:Choice>
              <mc:Fallback>
                <p:oleObj name="Equation" r:id="rId31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736441" y="2253930"/>
                        <a:ext cx="377246" cy="326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>
            <a:extLst>
              <a:ext uri="{FF2B5EF4-FFF2-40B4-BE49-F238E27FC236}">
                <a16:creationId xmlns="" xmlns:a16="http://schemas.microsoft.com/office/drawing/2014/main" id="{34A13329-331F-4937-9DD5-4C5364C7EA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888789"/>
              </p:ext>
            </p:extLst>
          </p:nvPr>
        </p:nvGraphicFramePr>
        <p:xfrm>
          <a:off x="6031155" y="2253828"/>
          <a:ext cx="372867" cy="30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7" name="Equation" r:id="rId33" imgW="203040" imgH="164880" progId="Equation.DSMT4">
                  <p:embed/>
                </p:oleObj>
              </mc:Choice>
              <mc:Fallback>
                <p:oleObj name="Equation" r:id="rId33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031155" y="2253828"/>
                        <a:ext cx="372867" cy="30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CaixaDeTexto 40">
            <a:extLst>
              <a:ext uri="{FF2B5EF4-FFF2-40B4-BE49-F238E27FC236}">
                <a16:creationId xmlns="" xmlns:a16="http://schemas.microsoft.com/office/drawing/2014/main" id="{9BA867C3-C55B-4B56-A5C5-6857BB9AD1DD}"/>
              </a:ext>
            </a:extLst>
          </p:cNvPr>
          <p:cNvSpPr txBox="1"/>
          <p:nvPr/>
        </p:nvSpPr>
        <p:spPr>
          <a:xfrm>
            <a:off x="349034" y="116832"/>
            <a:ext cx="86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primeira análise é sobre o primeiro corte que será em A’. 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="" xmlns:a16="http://schemas.microsoft.com/office/drawing/2014/main" id="{A54AC5D6-F426-4D63-924B-F391FCD35416}"/>
              </a:ext>
            </a:extLst>
          </p:cNvPr>
          <p:cNvSpPr/>
          <p:nvPr/>
        </p:nvSpPr>
        <p:spPr>
          <a:xfrm>
            <a:off x="2685241" y="1054150"/>
            <a:ext cx="5438472" cy="352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4" name="Conector de Seta Reta 43">
            <a:extLst>
              <a:ext uri="{FF2B5EF4-FFF2-40B4-BE49-F238E27FC236}">
                <a16:creationId xmlns="" xmlns:a16="http://schemas.microsoft.com/office/drawing/2014/main" id="{C19A5BC5-654B-44BB-9525-BCBA6BE88F6B}"/>
              </a:ext>
            </a:extLst>
          </p:cNvPr>
          <p:cNvCxnSpPr/>
          <p:nvPr/>
        </p:nvCxnSpPr>
        <p:spPr>
          <a:xfrm>
            <a:off x="1495442" y="1617113"/>
            <a:ext cx="11323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to 44">
            <a:extLst>
              <a:ext uri="{FF2B5EF4-FFF2-40B4-BE49-F238E27FC236}">
                <a16:creationId xmlns="" xmlns:a16="http://schemas.microsoft.com/office/drawing/2014/main" id="{C740A8F3-80A8-41FD-8DDB-E5DF5717F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218762"/>
              </p:ext>
            </p:extLst>
          </p:nvPr>
        </p:nvGraphicFramePr>
        <p:xfrm>
          <a:off x="1926152" y="1120074"/>
          <a:ext cx="393600" cy="43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8" name="Equation" r:id="rId35" imgW="126720" imgH="139680" progId="Equation.DSMT4">
                  <p:embed/>
                </p:oleObj>
              </mc:Choice>
              <mc:Fallback>
                <p:oleObj name="Equation" r:id="rId35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926152" y="1120074"/>
                        <a:ext cx="393600" cy="43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Elipse 45">
            <a:extLst>
              <a:ext uri="{FF2B5EF4-FFF2-40B4-BE49-F238E27FC236}">
                <a16:creationId xmlns="" xmlns:a16="http://schemas.microsoft.com/office/drawing/2014/main" id="{1EEAAAA9-000A-4497-9A68-357B69326422}"/>
              </a:ext>
            </a:extLst>
          </p:cNvPr>
          <p:cNvSpPr/>
          <p:nvPr/>
        </p:nvSpPr>
        <p:spPr>
          <a:xfrm>
            <a:off x="1456551" y="150988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7" name="Imagem 46">
            <a:extLst>
              <a:ext uri="{FF2B5EF4-FFF2-40B4-BE49-F238E27FC236}">
                <a16:creationId xmlns="" xmlns:a16="http://schemas.microsoft.com/office/drawing/2014/main" id="{E48AEC36-1452-42E5-8034-985E3705BA3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739156" y="1169435"/>
            <a:ext cx="1122408" cy="1150099"/>
          </a:xfrm>
          <a:prstGeom prst="rect">
            <a:avLst/>
          </a:prstGeom>
        </p:spPr>
      </p:pic>
      <p:cxnSp>
        <p:nvCxnSpPr>
          <p:cNvPr id="48" name="Conector de Seta Reta 47">
            <a:extLst>
              <a:ext uri="{FF2B5EF4-FFF2-40B4-BE49-F238E27FC236}">
                <a16:creationId xmlns="" xmlns:a16="http://schemas.microsoft.com/office/drawing/2014/main" id="{A79217C2-6CB2-41BD-B40A-CA9EDDB4A42C}"/>
              </a:ext>
            </a:extLst>
          </p:cNvPr>
          <p:cNvCxnSpPr>
            <a:cxnSpLocks/>
          </p:cNvCxnSpPr>
          <p:nvPr/>
        </p:nvCxnSpPr>
        <p:spPr>
          <a:xfrm>
            <a:off x="2807108" y="2417646"/>
            <a:ext cx="0" cy="7953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to 50">
            <a:extLst>
              <a:ext uri="{FF2B5EF4-FFF2-40B4-BE49-F238E27FC236}">
                <a16:creationId xmlns="" xmlns:a16="http://schemas.microsoft.com/office/drawing/2014/main" id="{EED9C5EB-3650-47C8-9C21-6AF668095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622603"/>
              </p:ext>
            </p:extLst>
          </p:nvPr>
        </p:nvGraphicFramePr>
        <p:xfrm>
          <a:off x="2201863" y="3205163"/>
          <a:ext cx="12112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9" name="Equation" r:id="rId38" imgW="558720" imgH="228600" progId="Equation.DSMT4">
                  <p:embed/>
                </p:oleObj>
              </mc:Choice>
              <mc:Fallback>
                <p:oleObj name="Equation" r:id="rId38" imgW="558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201863" y="3205163"/>
                        <a:ext cx="1211262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Arco 51">
            <a:extLst>
              <a:ext uri="{FF2B5EF4-FFF2-40B4-BE49-F238E27FC236}">
                <a16:creationId xmlns="" xmlns:a16="http://schemas.microsoft.com/office/drawing/2014/main" id="{A2BE0700-E9B1-43D0-91C9-1AD16AC431BD}"/>
              </a:ext>
            </a:extLst>
          </p:cNvPr>
          <p:cNvSpPr/>
          <p:nvPr/>
        </p:nvSpPr>
        <p:spPr>
          <a:xfrm rot="1327395">
            <a:off x="2514863" y="2436044"/>
            <a:ext cx="640598" cy="1055191"/>
          </a:xfrm>
          <a:prstGeom prst="arc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3" name="Objeto 52">
            <a:extLst>
              <a:ext uri="{FF2B5EF4-FFF2-40B4-BE49-F238E27FC236}">
                <a16:creationId xmlns="" xmlns:a16="http://schemas.microsoft.com/office/drawing/2014/main" id="{62969061-4712-4960-8A75-E657C2CB2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232310"/>
              </p:ext>
            </p:extLst>
          </p:nvPr>
        </p:nvGraphicFramePr>
        <p:xfrm>
          <a:off x="3233722" y="2556782"/>
          <a:ext cx="975825" cy="39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0" name="Equation" r:id="rId40" imgW="571320" imgH="228600" progId="Equation.DSMT4">
                  <p:embed/>
                </p:oleObj>
              </mc:Choice>
              <mc:Fallback>
                <p:oleObj name="Equation" r:id="rId40" imgW="571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233722" y="2556782"/>
                        <a:ext cx="975825" cy="390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>
            <a:extLst>
              <a:ext uri="{FF2B5EF4-FFF2-40B4-BE49-F238E27FC236}">
                <a16:creationId xmlns="" xmlns:a16="http://schemas.microsoft.com/office/drawing/2014/main" id="{4D6917CC-FB17-4F99-A637-D5E8EC9391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979919"/>
              </p:ext>
            </p:extLst>
          </p:nvPr>
        </p:nvGraphicFramePr>
        <p:xfrm>
          <a:off x="3408363" y="3717925"/>
          <a:ext cx="5446712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1" name="Equation" r:id="rId42" imgW="3733560" imgH="723600" progId="Equation.DSMT4">
                  <p:embed/>
                </p:oleObj>
              </mc:Choice>
              <mc:Fallback>
                <p:oleObj name="Equation" r:id="rId42" imgW="373356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3408363" y="3717925"/>
                        <a:ext cx="5446712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o 54">
            <a:extLst>
              <a:ext uri="{FF2B5EF4-FFF2-40B4-BE49-F238E27FC236}">
                <a16:creationId xmlns="" xmlns:a16="http://schemas.microsoft.com/office/drawing/2014/main" id="{35733D28-781F-4746-AF1E-D1638BC8D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844290"/>
              </p:ext>
            </p:extLst>
          </p:nvPr>
        </p:nvGraphicFramePr>
        <p:xfrm>
          <a:off x="344314" y="4790754"/>
          <a:ext cx="8590250" cy="11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2" name="Equation" r:id="rId44" imgW="5448240" imgH="723600" progId="Equation.DSMT4">
                  <p:embed/>
                </p:oleObj>
              </mc:Choice>
              <mc:Fallback>
                <p:oleObj name="Equation" r:id="rId44" imgW="54482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344314" y="4790754"/>
                        <a:ext cx="8590250" cy="114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6737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71EF0366-98D4-4874-9687-AFE45CC1AEE1}"/>
              </a:ext>
            </a:extLst>
          </p:cNvPr>
          <p:cNvSpPr/>
          <p:nvPr/>
        </p:nvSpPr>
        <p:spPr>
          <a:xfrm>
            <a:off x="1495450" y="2621558"/>
            <a:ext cx="50405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="" xmlns:a16="http://schemas.microsoft.com/office/drawing/2014/main" id="{59535BF9-06A9-460B-AF8B-CC53684D7E38}"/>
              </a:ext>
            </a:extLst>
          </p:cNvPr>
          <p:cNvCxnSpPr/>
          <p:nvPr/>
        </p:nvCxnSpPr>
        <p:spPr>
          <a:xfrm flipV="1">
            <a:off x="2791594" y="2853184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="" xmlns:a16="http://schemas.microsoft.com/office/drawing/2014/main" id="{86E0683B-031D-4AEB-9EA1-66EE6545253B}"/>
              </a:ext>
            </a:extLst>
          </p:cNvPr>
          <p:cNvCxnSpPr/>
          <p:nvPr/>
        </p:nvCxnSpPr>
        <p:spPr>
          <a:xfrm flipV="1">
            <a:off x="5239866" y="2853184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="" xmlns:a16="http://schemas.microsoft.com/office/drawing/2014/main" id="{AE6C82D5-C0AE-4B8A-977C-B368CA151CC9}"/>
              </a:ext>
            </a:extLst>
          </p:cNvPr>
          <p:cNvCxnSpPr/>
          <p:nvPr/>
        </p:nvCxnSpPr>
        <p:spPr>
          <a:xfrm>
            <a:off x="1495450" y="2853184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="" xmlns:a16="http://schemas.microsoft.com/office/drawing/2014/main" id="{84104B59-60CF-4429-8DAA-1E7257416687}"/>
              </a:ext>
            </a:extLst>
          </p:cNvPr>
          <p:cNvCxnSpPr/>
          <p:nvPr/>
        </p:nvCxnSpPr>
        <p:spPr>
          <a:xfrm>
            <a:off x="6544394" y="2853184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BD5CFFB4-159B-451C-8E8F-BD0AC19145A8}"/>
              </a:ext>
            </a:extLst>
          </p:cNvPr>
          <p:cNvSpPr/>
          <p:nvPr/>
        </p:nvSpPr>
        <p:spPr>
          <a:xfrm>
            <a:off x="2719602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D65F9048-A29B-4B66-8786-54C756B31882}"/>
              </a:ext>
            </a:extLst>
          </p:cNvPr>
          <p:cNvSpPr/>
          <p:nvPr/>
        </p:nvSpPr>
        <p:spPr>
          <a:xfrm>
            <a:off x="5167874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B9F926D9-B12D-4A2F-8C62-4555DE925E9D}"/>
              </a:ext>
            </a:extLst>
          </p:cNvPr>
          <p:cNvSpPr/>
          <p:nvPr/>
        </p:nvSpPr>
        <p:spPr>
          <a:xfrm>
            <a:off x="1423442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0CF55EF0-26D8-42EF-8908-5DFC2BAEF5E7}"/>
              </a:ext>
            </a:extLst>
          </p:cNvPr>
          <p:cNvSpPr/>
          <p:nvPr/>
        </p:nvSpPr>
        <p:spPr>
          <a:xfrm>
            <a:off x="6464018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="" xmlns:a16="http://schemas.microsoft.com/office/drawing/2014/main" id="{9BC2F4F2-3700-4A1C-8898-0E087559D5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812555"/>
              </p:ext>
            </p:extLst>
          </p:nvPr>
        </p:nvGraphicFramePr>
        <p:xfrm>
          <a:off x="2863602" y="2100311"/>
          <a:ext cx="3143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0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="" xmlns:a16="http://schemas.microsoft.com/office/drawing/2014/main" id="{0850E6D6-A882-44F5-9232-3565B316EC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3602" y="2100311"/>
                        <a:ext cx="3143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="" xmlns:a16="http://schemas.microsoft.com/office/drawing/2014/main" id="{DE1F8D9E-B87D-489E-92BC-0BF4F3E014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515978"/>
              </p:ext>
            </p:extLst>
          </p:nvPr>
        </p:nvGraphicFramePr>
        <p:xfrm>
          <a:off x="5135487" y="2270174"/>
          <a:ext cx="314325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1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="" xmlns:a16="http://schemas.microsoft.com/office/drawing/2014/main" id="{17D17387-F04F-40A4-A3FF-B3950D8B5C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5487" y="2270174"/>
                        <a:ext cx="314325" cy="34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="" xmlns:a16="http://schemas.microsoft.com/office/drawing/2014/main" id="{617772A9-D3DE-4A56-A8AF-6E3105DFB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7405"/>
              </p:ext>
            </p:extLst>
          </p:nvPr>
        </p:nvGraphicFramePr>
        <p:xfrm>
          <a:off x="1419151" y="2257474"/>
          <a:ext cx="314324" cy="36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2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="" xmlns:a16="http://schemas.microsoft.com/office/drawing/2014/main" id="{6CA00B3C-62DE-45EC-A153-F58C2720B1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9151" y="2257474"/>
                        <a:ext cx="314324" cy="36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="" xmlns:a16="http://schemas.microsoft.com/office/drawing/2014/main" id="{8D8DADEA-FF0E-4489-9649-F1E8D3716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933778"/>
              </p:ext>
            </p:extLst>
          </p:nvPr>
        </p:nvGraphicFramePr>
        <p:xfrm>
          <a:off x="6676301" y="2209786"/>
          <a:ext cx="3143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3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="" xmlns:a16="http://schemas.microsoft.com/office/drawing/2014/main" id="{53CEAC1A-DF71-499C-AB60-A542037145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6301" y="2209786"/>
                        <a:ext cx="314324" cy="3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="" xmlns:a16="http://schemas.microsoft.com/office/drawing/2014/main" id="{F50232D5-7423-4830-AC17-9AC88C117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957749"/>
              </p:ext>
            </p:extLst>
          </p:nvPr>
        </p:nvGraphicFramePr>
        <p:xfrm>
          <a:off x="2913037" y="3971081"/>
          <a:ext cx="1125206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4" name="Equation" r:id="rId11" imgW="507960" imgH="203040" progId="Equation.DSMT4">
                  <p:embed/>
                </p:oleObj>
              </mc:Choice>
              <mc:Fallback>
                <p:oleObj name="Equation" r:id="rId11" imgW="507960" imgH="20304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="" xmlns:a16="http://schemas.microsoft.com/office/drawing/2014/main" id="{42EAF882-D675-44F5-9F5E-7654D5B0B4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13037" y="3971081"/>
                        <a:ext cx="1125206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="" xmlns:a16="http://schemas.microsoft.com/office/drawing/2014/main" id="{31D30FDD-1EF1-4DE8-98F7-2B69517822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424698"/>
              </p:ext>
            </p:extLst>
          </p:nvPr>
        </p:nvGraphicFramePr>
        <p:xfrm>
          <a:off x="5292649" y="3915146"/>
          <a:ext cx="1097073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5" name="Equation" r:id="rId13" imgW="495000" imgH="203040" progId="Equation.DSMT4">
                  <p:embed/>
                </p:oleObj>
              </mc:Choice>
              <mc:Fallback>
                <p:oleObj name="Equation" r:id="rId13" imgW="495000" imgH="20304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="" xmlns:a16="http://schemas.microsoft.com/office/drawing/2014/main" id="{3E554B3F-1E82-430F-ABB7-4B00EC7D1E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92649" y="3915146"/>
                        <a:ext cx="1097073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="" xmlns:a16="http://schemas.microsoft.com/office/drawing/2014/main" id="{F6A9B85C-0B49-4ACF-A2B4-668C6A269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883596"/>
              </p:ext>
            </p:extLst>
          </p:nvPr>
        </p:nvGraphicFramePr>
        <p:xfrm>
          <a:off x="755576" y="3986262"/>
          <a:ext cx="1327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6" name="Equation" r:id="rId15" imgW="749160" imgH="253800" progId="Equation.DSMT4">
                  <p:embed/>
                </p:oleObj>
              </mc:Choice>
              <mc:Fallback>
                <p:oleObj name="Equation" r:id="rId15" imgW="749160" imgH="2538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="" xmlns:a16="http://schemas.microsoft.com/office/drawing/2014/main" id="{88F79056-A22C-469E-9E01-9A22EE29A8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5576" y="3986262"/>
                        <a:ext cx="13271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="" xmlns:a16="http://schemas.microsoft.com/office/drawing/2014/main" id="{17C042C1-E1AC-4433-8140-106D6E58EF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171297"/>
              </p:ext>
            </p:extLst>
          </p:nvPr>
        </p:nvGraphicFramePr>
        <p:xfrm>
          <a:off x="6157859" y="3928863"/>
          <a:ext cx="1530279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7" name="Equation" r:id="rId17" imgW="863280" imgH="253800" progId="Equation.DSMT4">
                  <p:embed/>
                </p:oleObj>
              </mc:Choice>
              <mc:Fallback>
                <p:oleObj name="Equation" r:id="rId17" imgW="863280" imgH="2538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="" xmlns:a16="http://schemas.microsoft.com/office/drawing/2014/main" id="{2F92CC0A-5942-4D7C-BEB0-EC721CC775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57859" y="3928863"/>
                        <a:ext cx="1530279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>
            <a:extLst>
              <a:ext uri="{FF2B5EF4-FFF2-40B4-BE49-F238E27FC236}">
                <a16:creationId xmlns="" xmlns:a16="http://schemas.microsoft.com/office/drawing/2014/main" id="{3CC227F5-44FB-4F84-8857-2BB673D6AE05}"/>
              </a:ext>
            </a:extLst>
          </p:cNvPr>
          <p:cNvCxnSpPr>
            <a:cxnSpLocks/>
          </p:cNvCxnSpPr>
          <p:nvPr/>
        </p:nvCxnSpPr>
        <p:spPr>
          <a:xfrm flipV="1">
            <a:off x="6601956" y="2693566"/>
            <a:ext cx="886500" cy="139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to 21">
            <a:extLst>
              <a:ext uri="{FF2B5EF4-FFF2-40B4-BE49-F238E27FC236}">
                <a16:creationId xmlns="" xmlns:a16="http://schemas.microsoft.com/office/drawing/2014/main" id="{0FD39CDC-8FD8-413B-B851-86919E6DB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191951"/>
              </p:ext>
            </p:extLst>
          </p:nvPr>
        </p:nvGraphicFramePr>
        <p:xfrm>
          <a:off x="7451006" y="2732686"/>
          <a:ext cx="330280" cy="3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8" name="Equation" r:id="rId19" imgW="139680" imgH="164880" progId="Equation.DSMT4">
                  <p:embed/>
                </p:oleObj>
              </mc:Choice>
              <mc:Fallback>
                <p:oleObj name="Equation" r:id="rId19" imgW="139680" imgH="16488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="" xmlns:a16="http://schemas.microsoft.com/office/drawing/2014/main" id="{792529A0-CE86-455C-A78C-4903B9E5C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51006" y="2732686"/>
                        <a:ext cx="330280" cy="39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="" xmlns:a16="http://schemas.microsoft.com/office/drawing/2014/main" id="{4A70DB06-0866-4FDA-8B09-3864E204A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908563"/>
              </p:ext>
            </p:extLst>
          </p:nvPr>
        </p:nvGraphicFramePr>
        <p:xfrm>
          <a:off x="6551155" y="1617113"/>
          <a:ext cx="238026" cy="23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9" name="Equation" r:id="rId21" imgW="126720" imgH="126720" progId="Equation.DSMT4">
                  <p:embed/>
                </p:oleObj>
              </mc:Choice>
              <mc:Fallback>
                <p:oleObj name="Equation" r:id="rId21" imgW="126720" imgH="12672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="" xmlns:a16="http://schemas.microsoft.com/office/drawing/2014/main" id="{960DD7CA-D552-4785-ABA5-DF6B7F57FD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51155" y="1617113"/>
                        <a:ext cx="238026" cy="23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E723BD34-1324-42D1-9338-71E1231EB2B0}"/>
              </a:ext>
            </a:extLst>
          </p:cNvPr>
          <p:cNvCxnSpPr>
            <a:cxnSpLocks/>
          </p:cNvCxnSpPr>
          <p:nvPr/>
        </p:nvCxnSpPr>
        <p:spPr>
          <a:xfrm flipV="1">
            <a:off x="1495442" y="1197000"/>
            <a:ext cx="0" cy="101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="" xmlns:a16="http://schemas.microsoft.com/office/drawing/2014/main" id="{1152B283-D0AF-40B3-8A44-35D9C5595BA2}"/>
              </a:ext>
            </a:extLst>
          </p:cNvPr>
          <p:cNvCxnSpPr>
            <a:cxnSpLocks/>
          </p:cNvCxnSpPr>
          <p:nvPr/>
        </p:nvCxnSpPr>
        <p:spPr>
          <a:xfrm flipV="1">
            <a:off x="6551155" y="1863622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6F346570-AAEB-401F-9CA0-44E849A6B1F8}"/>
              </a:ext>
            </a:extLst>
          </p:cNvPr>
          <p:cNvSpPr/>
          <p:nvPr/>
        </p:nvSpPr>
        <p:spPr>
          <a:xfrm>
            <a:off x="2483768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="" xmlns:a16="http://schemas.microsoft.com/office/drawing/2014/main" id="{48BE7229-48AD-40F8-9A77-F052A7418DC5}"/>
              </a:ext>
            </a:extLst>
          </p:cNvPr>
          <p:cNvSpPr/>
          <p:nvPr/>
        </p:nvSpPr>
        <p:spPr>
          <a:xfrm>
            <a:off x="4788040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="" xmlns:a16="http://schemas.microsoft.com/office/drawing/2014/main" id="{4C354542-1BFC-43F6-9345-F3A6D237153A}"/>
              </a:ext>
            </a:extLst>
          </p:cNvPr>
          <p:cNvSpPr/>
          <p:nvPr/>
        </p:nvSpPr>
        <p:spPr>
          <a:xfrm>
            <a:off x="6156192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9" name="Objeto 28">
            <a:extLst>
              <a:ext uri="{FF2B5EF4-FFF2-40B4-BE49-F238E27FC236}">
                <a16:creationId xmlns="" xmlns:a16="http://schemas.microsoft.com/office/drawing/2014/main" id="{1F3630D8-A3DE-4E4D-85FF-879203CA1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874311"/>
              </p:ext>
            </p:extLst>
          </p:nvPr>
        </p:nvGraphicFramePr>
        <p:xfrm>
          <a:off x="2357911" y="2156350"/>
          <a:ext cx="327330" cy="28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0"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="" xmlns:a16="http://schemas.microsoft.com/office/drawing/2014/main" id="{0C027600-9D68-4A2E-9AC1-664F8511C6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57911" y="2156350"/>
                        <a:ext cx="327330" cy="283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="" xmlns:a16="http://schemas.microsoft.com/office/drawing/2014/main" id="{CD05DA80-4ECD-4BA7-AC35-7C92BB4A21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026004"/>
              </p:ext>
            </p:extLst>
          </p:nvPr>
        </p:nvGraphicFramePr>
        <p:xfrm>
          <a:off x="4516332" y="2139522"/>
          <a:ext cx="377246" cy="32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1" name="Equation" r:id="rId25" imgW="190440" imgH="164880" progId="Equation.DSMT4">
                  <p:embed/>
                </p:oleObj>
              </mc:Choice>
              <mc:Fallback>
                <p:oleObj name="Equation" r:id="rId25" imgW="190440" imgH="16488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="" xmlns:a16="http://schemas.microsoft.com/office/drawing/2014/main" id="{59C530EA-C893-4C17-8550-2595869828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516332" y="2139522"/>
                        <a:ext cx="377246" cy="326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="" xmlns:a16="http://schemas.microsoft.com/office/drawing/2014/main" id="{910C374C-687B-46BB-8352-831F29236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633878"/>
              </p:ext>
            </p:extLst>
          </p:nvPr>
        </p:nvGraphicFramePr>
        <p:xfrm>
          <a:off x="6031155" y="2253828"/>
          <a:ext cx="372867" cy="30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2" name="Equation" r:id="rId27" imgW="203040" imgH="164880" progId="Equation.DSMT4">
                  <p:embed/>
                </p:oleObj>
              </mc:Choice>
              <mc:Fallback>
                <p:oleObj name="Equation" r:id="rId27" imgW="203040" imgH="16488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="" xmlns:a16="http://schemas.microsoft.com/office/drawing/2014/main" id="{E236B15C-10A4-4057-8C91-A39450F6EC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031155" y="2253828"/>
                        <a:ext cx="372867" cy="30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Conector de Seta Reta 31">
            <a:extLst>
              <a:ext uri="{FF2B5EF4-FFF2-40B4-BE49-F238E27FC236}">
                <a16:creationId xmlns="" xmlns:a16="http://schemas.microsoft.com/office/drawing/2014/main" id="{E2DE6BE4-E317-43DF-9D10-1DE57DC1DABB}"/>
              </a:ext>
            </a:extLst>
          </p:cNvPr>
          <p:cNvCxnSpPr/>
          <p:nvPr/>
        </p:nvCxnSpPr>
        <p:spPr>
          <a:xfrm>
            <a:off x="1491151" y="1404697"/>
            <a:ext cx="11323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to 32">
            <a:extLst>
              <a:ext uri="{FF2B5EF4-FFF2-40B4-BE49-F238E27FC236}">
                <a16:creationId xmlns="" xmlns:a16="http://schemas.microsoft.com/office/drawing/2014/main" id="{205280B3-FEBB-4702-B32E-05887F400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931571"/>
              </p:ext>
            </p:extLst>
          </p:nvPr>
        </p:nvGraphicFramePr>
        <p:xfrm>
          <a:off x="1965267" y="1474522"/>
          <a:ext cx="393600" cy="43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3" name="Equation" r:id="rId29" imgW="126720" imgH="139680" progId="Equation.DSMT4">
                  <p:embed/>
                </p:oleObj>
              </mc:Choice>
              <mc:Fallback>
                <p:oleObj name="Equation" r:id="rId29" imgW="126720" imgH="13968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="" xmlns:a16="http://schemas.microsoft.com/office/drawing/2014/main" id="{C3DF58AB-21D7-4640-8A87-24524CAC4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965267" y="1474522"/>
                        <a:ext cx="393600" cy="43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Elipse 33">
            <a:extLst>
              <a:ext uri="{FF2B5EF4-FFF2-40B4-BE49-F238E27FC236}">
                <a16:creationId xmlns="" xmlns:a16="http://schemas.microsoft.com/office/drawing/2014/main" id="{7CCDA397-F4BB-4093-B1B6-D936802F5E6F}"/>
              </a:ext>
            </a:extLst>
          </p:cNvPr>
          <p:cNvSpPr/>
          <p:nvPr/>
        </p:nvSpPr>
        <p:spPr>
          <a:xfrm>
            <a:off x="1419151" y="13368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4AF2D018-502B-498C-B8D5-920E3480968E}"/>
              </a:ext>
            </a:extLst>
          </p:cNvPr>
          <p:cNvSpPr txBox="1"/>
          <p:nvPr/>
        </p:nvSpPr>
        <p:spPr>
          <a:xfrm>
            <a:off x="349034" y="116832"/>
            <a:ext cx="86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segunda análise é sobre o segundo corte que será em B’. 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="" xmlns:a16="http://schemas.microsoft.com/office/drawing/2014/main" id="{EDE28941-6681-4435-9EDA-662AB9CF3E94}"/>
              </a:ext>
            </a:extLst>
          </p:cNvPr>
          <p:cNvSpPr/>
          <p:nvPr/>
        </p:nvSpPr>
        <p:spPr>
          <a:xfrm>
            <a:off x="4926265" y="879732"/>
            <a:ext cx="3058714" cy="3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Imagem 36">
            <a:extLst>
              <a:ext uri="{FF2B5EF4-FFF2-40B4-BE49-F238E27FC236}">
                <a16:creationId xmlns="" xmlns:a16="http://schemas.microsoft.com/office/drawing/2014/main" id="{8AE84C88-578E-4180-8C55-4C594C6A24D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969597" y="784146"/>
            <a:ext cx="1122408" cy="1150099"/>
          </a:xfrm>
          <a:prstGeom prst="rect">
            <a:avLst/>
          </a:prstGeom>
        </p:spPr>
      </p:pic>
      <p:cxnSp>
        <p:nvCxnSpPr>
          <p:cNvPr id="38" name="Conector de Seta Reta 37">
            <a:extLst>
              <a:ext uri="{FF2B5EF4-FFF2-40B4-BE49-F238E27FC236}">
                <a16:creationId xmlns="" xmlns:a16="http://schemas.microsoft.com/office/drawing/2014/main" id="{B29F214F-0BF2-43B5-B354-A8A9C5E134D0}"/>
              </a:ext>
            </a:extLst>
          </p:cNvPr>
          <p:cNvCxnSpPr>
            <a:cxnSpLocks/>
          </p:cNvCxnSpPr>
          <p:nvPr/>
        </p:nvCxnSpPr>
        <p:spPr>
          <a:xfrm>
            <a:off x="5036975" y="2453069"/>
            <a:ext cx="0" cy="7953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to 38">
            <a:extLst>
              <a:ext uri="{FF2B5EF4-FFF2-40B4-BE49-F238E27FC236}">
                <a16:creationId xmlns="" xmlns:a16="http://schemas.microsoft.com/office/drawing/2014/main" id="{F0740B65-B54B-42EA-BD27-FB7FADA28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545208"/>
              </p:ext>
            </p:extLst>
          </p:nvPr>
        </p:nvGraphicFramePr>
        <p:xfrm>
          <a:off x="4432300" y="3205163"/>
          <a:ext cx="12112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4" name="Equation" r:id="rId32" imgW="558720" imgH="228600" progId="Equation.DSMT4">
                  <p:embed/>
                </p:oleObj>
              </mc:Choice>
              <mc:Fallback>
                <p:oleObj name="Equation" r:id="rId32" imgW="558720" imgH="22860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="" xmlns:a16="http://schemas.microsoft.com/office/drawing/2014/main" id="{EED9C5EB-3650-47C8-9C21-6AF6680953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432300" y="3205163"/>
                        <a:ext cx="1211263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rco 39">
            <a:extLst>
              <a:ext uri="{FF2B5EF4-FFF2-40B4-BE49-F238E27FC236}">
                <a16:creationId xmlns="" xmlns:a16="http://schemas.microsoft.com/office/drawing/2014/main" id="{25416A19-8104-4723-994E-087F836D1572}"/>
              </a:ext>
            </a:extLst>
          </p:cNvPr>
          <p:cNvSpPr/>
          <p:nvPr/>
        </p:nvSpPr>
        <p:spPr>
          <a:xfrm rot="1327395">
            <a:off x="4744730" y="2436044"/>
            <a:ext cx="640598" cy="1055191"/>
          </a:xfrm>
          <a:prstGeom prst="arc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1" name="Objeto 40">
            <a:extLst>
              <a:ext uri="{FF2B5EF4-FFF2-40B4-BE49-F238E27FC236}">
                <a16:creationId xmlns="" xmlns:a16="http://schemas.microsoft.com/office/drawing/2014/main" id="{E6A23867-13F4-4F96-9D0C-B40A8C79A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500185"/>
              </p:ext>
            </p:extLst>
          </p:nvPr>
        </p:nvGraphicFramePr>
        <p:xfrm>
          <a:off x="5463589" y="2556782"/>
          <a:ext cx="975825" cy="39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5" name="Equation" r:id="rId34" imgW="571320" imgH="228600" progId="Equation.DSMT4">
                  <p:embed/>
                </p:oleObj>
              </mc:Choice>
              <mc:Fallback>
                <p:oleObj name="Equation" r:id="rId34" imgW="571320" imgH="22860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="" xmlns:a16="http://schemas.microsoft.com/office/drawing/2014/main" id="{62969061-4712-4960-8A75-E657C2CB2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463589" y="2556782"/>
                        <a:ext cx="975825" cy="390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Conector reto 41">
            <a:extLst>
              <a:ext uri="{FF2B5EF4-FFF2-40B4-BE49-F238E27FC236}">
                <a16:creationId xmlns="" xmlns:a16="http://schemas.microsoft.com/office/drawing/2014/main" id="{A6EA2F50-CD0D-43AC-B127-D1D39E868858}"/>
              </a:ext>
            </a:extLst>
          </p:cNvPr>
          <p:cNvCxnSpPr>
            <a:cxnSpLocks/>
          </p:cNvCxnSpPr>
          <p:nvPr/>
        </p:nvCxnSpPr>
        <p:spPr>
          <a:xfrm flipV="1">
            <a:off x="1491151" y="4437112"/>
            <a:ext cx="0" cy="101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="" xmlns:a16="http://schemas.microsoft.com/office/drawing/2014/main" id="{C0D2B72F-D97A-4812-9AA0-09D9FECEEDE2}"/>
              </a:ext>
            </a:extLst>
          </p:cNvPr>
          <p:cNvCxnSpPr>
            <a:cxnSpLocks/>
          </p:cNvCxnSpPr>
          <p:nvPr/>
        </p:nvCxnSpPr>
        <p:spPr>
          <a:xfrm flipV="1">
            <a:off x="2791594" y="4165066"/>
            <a:ext cx="0" cy="977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="" xmlns:a16="http://schemas.microsoft.com/office/drawing/2014/main" id="{7AFA31BC-BFE4-4709-83C6-3998E8CB9F85}"/>
              </a:ext>
            </a:extLst>
          </p:cNvPr>
          <p:cNvCxnSpPr/>
          <p:nvPr/>
        </p:nvCxnSpPr>
        <p:spPr>
          <a:xfrm>
            <a:off x="1491151" y="4725144"/>
            <a:ext cx="12284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to 46">
            <a:extLst>
              <a:ext uri="{FF2B5EF4-FFF2-40B4-BE49-F238E27FC236}">
                <a16:creationId xmlns="" xmlns:a16="http://schemas.microsoft.com/office/drawing/2014/main" id="{D54BFA51-CDF9-4D39-B298-598A36D61F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54524"/>
              </p:ext>
            </p:extLst>
          </p:nvPr>
        </p:nvGraphicFramePr>
        <p:xfrm>
          <a:off x="1628879" y="4732528"/>
          <a:ext cx="1019790" cy="40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6" name="Equation" r:id="rId36" imgW="634680" imgH="253800" progId="Equation.DSMT4">
                  <p:embed/>
                </p:oleObj>
              </mc:Choice>
              <mc:Fallback>
                <p:oleObj name="Equation" r:id="rId36" imgW="634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628879" y="4732528"/>
                        <a:ext cx="1019790" cy="407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Conector reto 48">
            <a:extLst>
              <a:ext uri="{FF2B5EF4-FFF2-40B4-BE49-F238E27FC236}">
                <a16:creationId xmlns="" xmlns:a16="http://schemas.microsoft.com/office/drawing/2014/main" id="{A755258D-9EAA-4772-AE06-17B53AD91C67}"/>
              </a:ext>
            </a:extLst>
          </p:cNvPr>
          <p:cNvCxnSpPr/>
          <p:nvPr/>
        </p:nvCxnSpPr>
        <p:spPr>
          <a:xfrm>
            <a:off x="5036975" y="3700463"/>
            <a:ext cx="0" cy="188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="" xmlns:a16="http://schemas.microsoft.com/office/drawing/2014/main" id="{A3900EF0-DB76-4857-A7E2-3406B0CF2CE0}"/>
              </a:ext>
            </a:extLst>
          </p:cNvPr>
          <p:cNvCxnSpPr/>
          <p:nvPr/>
        </p:nvCxnSpPr>
        <p:spPr>
          <a:xfrm>
            <a:off x="1491151" y="5301208"/>
            <a:ext cx="35458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to 51">
            <a:extLst>
              <a:ext uri="{FF2B5EF4-FFF2-40B4-BE49-F238E27FC236}">
                <a16:creationId xmlns="" xmlns:a16="http://schemas.microsoft.com/office/drawing/2014/main" id="{6495C181-8F8A-4CC3-80DE-2C050446D5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223825"/>
              </p:ext>
            </p:extLst>
          </p:nvPr>
        </p:nvGraphicFramePr>
        <p:xfrm>
          <a:off x="2984500" y="5197475"/>
          <a:ext cx="5588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7" name="Equation" r:id="rId38" imgW="203040" imgH="228600" progId="Equation.DSMT4">
                  <p:embed/>
                </p:oleObj>
              </mc:Choice>
              <mc:Fallback>
                <p:oleObj name="Equation" r:id="rId38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984500" y="5197475"/>
                        <a:ext cx="55880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Conector de Seta Reta 52">
            <a:extLst>
              <a:ext uri="{FF2B5EF4-FFF2-40B4-BE49-F238E27FC236}">
                <a16:creationId xmlns="" xmlns:a16="http://schemas.microsoft.com/office/drawing/2014/main" id="{2E8B199E-E56C-41C4-99C2-B76838515B20}"/>
              </a:ext>
            </a:extLst>
          </p:cNvPr>
          <p:cNvCxnSpPr>
            <a:cxnSpLocks/>
          </p:cNvCxnSpPr>
          <p:nvPr/>
        </p:nvCxnSpPr>
        <p:spPr>
          <a:xfrm>
            <a:off x="2824437" y="4725144"/>
            <a:ext cx="22125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to 54">
            <a:extLst>
              <a:ext uri="{FF2B5EF4-FFF2-40B4-BE49-F238E27FC236}">
                <a16:creationId xmlns="" xmlns:a16="http://schemas.microsoft.com/office/drawing/2014/main" id="{C4D0AE0C-E496-4698-9455-FD8CA08765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14765"/>
              </p:ext>
            </p:extLst>
          </p:nvPr>
        </p:nvGraphicFramePr>
        <p:xfrm>
          <a:off x="3259657" y="4696754"/>
          <a:ext cx="1387826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8" name="Equation" r:id="rId40" imgW="711000" imgH="228600" progId="Equation.DSMT4">
                  <p:embed/>
                </p:oleObj>
              </mc:Choice>
              <mc:Fallback>
                <p:oleObj name="Equation" r:id="rId40" imgW="71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259657" y="4696754"/>
                        <a:ext cx="1387826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o 56">
            <a:extLst>
              <a:ext uri="{FF2B5EF4-FFF2-40B4-BE49-F238E27FC236}">
                <a16:creationId xmlns="" xmlns:a16="http://schemas.microsoft.com/office/drawing/2014/main" id="{84C2EA13-924B-4706-8F9B-94F7F1D59A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169161"/>
              </p:ext>
            </p:extLst>
          </p:nvPr>
        </p:nvGraphicFramePr>
        <p:xfrm>
          <a:off x="35499" y="6011533"/>
          <a:ext cx="8956674" cy="1090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9" name="Equation" r:id="rId42" imgW="5943600" imgH="723600" progId="Equation.DSMT4">
                  <p:embed/>
                </p:oleObj>
              </mc:Choice>
              <mc:Fallback>
                <p:oleObj name="Equation" r:id="rId42" imgW="59436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35499" y="6011533"/>
                        <a:ext cx="8956674" cy="1090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418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to 19">
            <a:extLst>
              <a:ext uri="{FF2B5EF4-FFF2-40B4-BE49-F238E27FC236}">
                <a16:creationId xmlns="" xmlns:a16="http://schemas.microsoft.com/office/drawing/2014/main" id="{BA766F73-A31D-4ECB-9C58-EFF136D60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66377"/>
              </p:ext>
            </p:extLst>
          </p:nvPr>
        </p:nvGraphicFramePr>
        <p:xfrm>
          <a:off x="6157859" y="3928863"/>
          <a:ext cx="1530279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" name="Equation" r:id="rId3" imgW="863280" imgH="253800" progId="Equation.DSMT4">
                  <p:embed/>
                </p:oleObj>
              </mc:Choice>
              <mc:Fallback>
                <p:oleObj name="Equation" r:id="rId3" imgW="863280" imgH="2538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="" xmlns:a16="http://schemas.microsoft.com/office/drawing/2014/main" id="{17C042C1-E1AC-4433-8140-106D6E58EF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7859" y="3928863"/>
                        <a:ext cx="1530279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="" xmlns:a16="http://schemas.microsoft.com/office/drawing/2014/main" id="{18898BDB-7CF6-4C82-BF2D-FB712C5442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531058"/>
              </p:ext>
            </p:extLst>
          </p:nvPr>
        </p:nvGraphicFramePr>
        <p:xfrm>
          <a:off x="7451006" y="2732686"/>
          <a:ext cx="330280" cy="3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" name="Equation" r:id="rId5" imgW="139680" imgH="164880" progId="Equation.DSMT4">
                  <p:embed/>
                </p:oleObj>
              </mc:Choice>
              <mc:Fallback>
                <p:oleObj name="Equation" r:id="rId5" imgW="139680" imgH="16488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="" xmlns:a16="http://schemas.microsoft.com/office/drawing/2014/main" id="{0FD39CDC-8FD8-413B-B851-86919E6DB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51006" y="2732686"/>
                        <a:ext cx="330280" cy="39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8DE0A2C9-1031-40EC-AC3E-34AB448E2FC4}"/>
              </a:ext>
            </a:extLst>
          </p:cNvPr>
          <p:cNvSpPr txBox="1"/>
          <p:nvPr/>
        </p:nvSpPr>
        <p:spPr>
          <a:xfrm>
            <a:off x="349034" y="116832"/>
            <a:ext cx="86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segunda análise é sobre o segundo corte que será em B’. 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="" xmlns:a16="http://schemas.microsoft.com/office/drawing/2014/main" id="{B687466B-76C1-4B82-BA6B-E20E0C2E3AA7}"/>
              </a:ext>
            </a:extLst>
          </p:cNvPr>
          <p:cNvSpPr/>
          <p:nvPr/>
        </p:nvSpPr>
        <p:spPr>
          <a:xfrm>
            <a:off x="4926265" y="879732"/>
            <a:ext cx="3058714" cy="3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1" name="Objeto 50">
            <a:extLst>
              <a:ext uri="{FF2B5EF4-FFF2-40B4-BE49-F238E27FC236}">
                <a16:creationId xmlns="" xmlns:a16="http://schemas.microsoft.com/office/drawing/2014/main" id="{ABAC94F6-A3BE-497A-AFE2-5ABEA4C30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4107"/>
              </p:ext>
            </p:extLst>
          </p:nvPr>
        </p:nvGraphicFramePr>
        <p:xfrm>
          <a:off x="1180517" y="1916832"/>
          <a:ext cx="7062788" cy="277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4" name="Equation" r:id="rId7" imgW="4686120" imgH="1841400" progId="Equation.DSMT4">
                  <p:embed/>
                </p:oleObj>
              </mc:Choice>
              <mc:Fallback>
                <p:oleObj name="Equation" r:id="rId7" imgW="4686120" imgH="1841400" progId="Equation.DSMT4">
                  <p:embed/>
                  <p:pic>
                    <p:nvPicPr>
                      <p:cNvPr id="57" name="Objeto 56">
                        <a:extLst>
                          <a:ext uri="{FF2B5EF4-FFF2-40B4-BE49-F238E27FC236}">
                            <a16:creationId xmlns="" xmlns:a16="http://schemas.microsoft.com/office/drawing/2014/main" id="{84C2EA13-924B-4706-8F9B-94F7F1D59A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0517" y="1916832"/>
                        <a:ext cx="7062788" cy="277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866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779AA2A2-EC8C-4BD6-943B-0F0B940D0E69}"/>
              </a:ext>
            </a:extLst>
          </p:cNvPr>
          <p:cNvSpPr/>
          <p:nvPr/>
        </p:nvSpPr>
        <p:spPr>
          <a:xfrm>
            <a:off x="1495450" y="2621558"/>
            <a:ext cx="50405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="" xmlns:a16="http://schemas.microsoft.com/office/drawing/2014/main" id="{1F4EF642-7D06-4F8D-B7AB-ACEDCED379DD}"/>
              </a:ext>
            </a:extLst>
          </p:cNvPr>
          <p:cNvCxnSpPr/>
          <p:nvPr/>
        </p:nvCxnSpPr>
        <p:spPr>
          <a:xfrm flipV="1">
            <a:off x="2791594" y="2853184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="" xmlns:a16="http://schemas.microsoft.com/office/drawing/2014/main" id="{06F9A39D-A929-4F53-BAD6-B0C826BB9375}"/>
              </a:ext>
            </a:extLst>
          </p:cNvPr>
          <p:cNvCxnSpPr/>
          <p:nvPr/>
        </p:nvCxnSpPr>
        <p:spPr>
          <a:xfrm flipV="1">
            <a:off x="5239866" y="2853184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="" xmlns:a16="http://schemas.microsoft.com/office/drawing/2014/main" id="{956EAD22-421F-488E-AC8F-3089333297F6}"/>
              </a:ext>
            </a:extLst>
          </p:cNvPr>
          <p:cNvCxnSpPr/>
          <p:nvPr/>
        </p:nvCxnSpPr>
        <p:spPr>
          <a:xfrm>
            <a:off x="1495450" y="2853184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="" xmlns:a16="http://schemas.microsoft.com/office/drawing/2014/main" id="{8739BA02-0158-45B8-9B36-2E953A00459F}"/>
              </a:ext>
            </a:extLst>
          </p:cNvPr>
          <p:cNvCxnSpPr/>
          <p:nvPr/>
        </p:nvCxnSpPr>
        <p:spPr>
          <a:xfrm>
            <a:off x="6544394" y="2853184"/>
            <a:ext cx="0" cy="108012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A2CF36EF-2BF9-4921-852C-A870BE682915}"/>
              </a:ext>
            </a:extLst>
          </p:cNvPr>
          <p:cNvSpPr/>
          <p:nvPr/>
        </p:nvSpPr>
        <p:spPr>
          <a:xfrm>
            <a:off x="2719602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BF4EC1A5-BD4B-4089-89C0-30BF1FDA1455}"/>
              </a:ext>
            </a:extLst>
          </p:cNvPr>
          <p:cNvSpPr/>
          <p:nvPr/>
        </p:nvSpPr>
        <p:spPr>
          <a:xfrm>
            <a:off x="5167874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7E59A522-6EF0-4CAF-869D-021A54281CBA}"/>
              </a:ext>
            </a:extLst>
          </p:cNvPr>
          <p:cNvSpPr/>
          <p:nvPr/>
        </p:nvSpPr>
        <p:spPr>
          <a:xfrm>
            <a:off x="1423442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62D4D293-A11E-4498-A92A-F9050314EEDD}"/>
              </a:ext>
            </a:extLst>
          </p:cNvPr>
          <p:cNvSpPr/>
          <p:nvPr/>
        </p:nvSpPr>
        <p:spPr>
          <a:xfrm>
            <a:off x="6464018" y="26371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="" xmlns:a16="http://schemas.microsoft.com/office/drawing/2014/main" id="{C73E5F45-01F2-489D-AB05-79E8A4BC02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214055"/>
              </p:ext>
            </p:extLst>
          </p:nvPr>
        </p:nvGraphicFramePr>
        <p:xfrm>
          <a:off x="2863602" y="2100311"/>
          <a:ext cx="3143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26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="" xmlns:a16="http://schemas.microsoft.com/office/drawing/2014/main" id="{0850E6D6-A882-44F5-9232-3565B316EC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3602" y="2100311"/>
                        <a:ext cx="3143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="" xmlns:a16="http://schemas.microsoft.com/office/drawing/2014/main" id="{B5F95B19-98EB-4C41-8750-CE2B0F834E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546315"/>
              </p:ext>
            </p:extLst>
          </p:nvPr>
        </p:nvGraphicFramePr>
        <p:xfrm>
          <a:off x="4861137" y="2193440"/>
          <a:ext cx="314325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27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="" xmlns:a16="http://schemas.microsoft.com/office/drawing/2014/main" id="{17D17387-F04F-40A4-A3FF-B3950D8B5C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1137" y="2193440"/>
                        <a:ext cx="314325" cy="34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="" xmlns:a16="http://schemas.microsoft.com/office/drawing/2014/main" id="{657A4AAF-F43D-43D5-9A89-4DBFF6C4E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640015"/>
              </p:ext>
            </p:extLst>
          </p:nvPr>
        </p:nvGraphicFramePr>
        <p:xfrm>
          <a:off x="1419151" y="2257474"/>
          <a:ext cx="314324" cy="36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28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="" xmlns:a16="http://schemas.microsoft.com/office/drawing/2014/main" id="{6CA00B3C-62DE-45EC-A153-F58C2720B1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9151" y="2257474"/>
                        <a:ext cx="314324" cy="36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="" xmlns:a16="http://schemas.microsoft.com/office/drawing/2014/main" id="{F7D75F1C-C7BE-4E78-B436-71869BC6C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490276"/>
              </p:ext>
            </p:extLst>
          </p:nvPr>
        </p:nvGraphicFramePr>
        <p:xfrm>
          <a:off x="6676301" y="2209786"/>
          <a:ext cx="3143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29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="" xmlns:a16="http://schemas.microsoft.com/office/drawing/2014/main" id="{53CEAC1A-DF71-499C-AB60-A542037145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6301" y="2209786"/>
                        <a:ext cx="314324" cy="3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="" xmlns:a16="http://schemas.microsoft.com/office/drawing/2014/main" id="{31325B62-215E-47CF-B03E-AAA33F5972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30122"/>
              </p:ext>
            </p:extLst>
          </p:nvPr>
        </p:nvGraphicFramePr>
        <p:xfrm>
          <a:off x="2913037" y="3971081"/>
          <a:ext cx="1125206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30" name="Equation" r:id="rId11" imgW="507960" imgH="203040" progId="Equation.DSMT4">
                  <p:embed/>
                </p:oleObj>
              </mc:Choice>
              <mc:Fallback>
                <p:oleObj name="Equation" r:id="rId11" imgW="507960" imgH="20304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="" xmlns:a16="http://schemas.microsoft.com/office/drawing/2014/main" id="{42EAF882-D675-44F5-9F5E-7654D5B0B4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13037" y="3971081"/>
                        <a:ext cx="1125206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="" xmlns:a16="http://schemas.microsoft.com/office/drawing/2014/main" id="{13574DA2-649D-478F-B7F1-5CBBF48815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582912"/>
              </p:ext>
            </p:extLst>
          </p:nvPr>
        </p:nvGraphicFramePr>
        <p:xfrm>
          <a:off x="4763337" y="3936031"/>
          <a:ext cx="1097073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31" name="Equation" r:id="rId13" imgW="495000" imgH="203040" progId="Equation.DSMT4">
                  <p:embed/>
                </p:oleObj>
              </mc:Choice>
              <mc:Fallback>
                <p:oleObj name="Equation" r:id="rId13" imgW="495000" imgH="20304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="" xmlns:a16="http://schemas.microsoft.com/office/drawing/2014/main" id="{3E554B3F-1E82-430F-ABB7-4B00EC7D1E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63337" y="3936031"/>
                        <a:ext cx="1097073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="" xmlns:a16="http://schemas.microsoft.com/office/drawing/2014/main" id="{26A8D43F-AAEA-4404-9E6B-7A3AF66DC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879268"/>
              </p:ext>
            </p:extLst>
          </p:nvPr>
        </p:nvGraphicFramePr>
        <p:xfrm>
          <a:off x="755576" y="3986262"/>
          <a:ext cx="1327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32" name="Equation" r:id="rId15" imgW="749160" imgH="253800" progId="Equation.DSMT4">
                  <p:embed/>
                </p:oleObj>
              </mc:Choice>
              <mc:Fallback>
                <p:oleObj name="Equation" r:id="rId15" imgW="749160" imgH="2538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="" xmlns:a16="http://schemas.microsoft.com/office/drawing/2014/main" id="{88F79056-A22C-469E-9E01-9A22EE29A8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5576" y="3986262"/>
                        <a:ext cx="13271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="" xmlns:a16="http://schemas.microsoft.com/office/drawing/2014/main" id="{076A82FD-E25F-49A0-914C-77D15F5765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728282"/>
              </p:ext>
            </p:extLst>
          </p:nvPr>
        </p:nvGraphicFramePr>
        <p:xfrm>
          <a:off x="6225485" y="3928863"/>
          <a:ext cx="1530279" cy="45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33" name="Equation" r:id="rId17" imgW="863280" imgH="253800" progId="Equation.DSMT4">
                  <p:embed/>
                </p:oleObj>
              </mc:Choice>
              <mc:Fallback>
                <p:oleObj name="Equation" r:id="rId17" imgW="863280" imgH="2538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="" xmlns:a16="http://schemas.microsoft.com/office/drawing/2014/main" id="{2F92CC0A-5942-4D7C-BEB0-EC721CC775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25485" y="3928863"/>
                        <a:ext cx="1530279" cy="45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>
            <a:extLst>
              <a:ext uri="{FF2B5EF4-FFF2-40B4-BE49-F238E27FC236}">
                <a16:creationId xmlns="" xmlns:a16="http://schemas.microsoft.com/office/drawing/2014/main" id="{FD5370F3-CF3F-436C-89F1-956E89B91BD3}"/>
              </a:ext>
            </a:extLst>
          </p:cNvPr>
          <p:cNvCxnSpPr>
            <a:cxnSpLocks/>
          </p:cNvCxnSpPr>
          <p:nvPr/>
        </p:nvCxnSpPr>
        <p:spPr>
          <a:xfrm flipV="1">
            <a:off x="6601956" y="2693566"/>
            <a:ext cx="886500" cy="139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to 21">
            <a:extLst>
              <a:ext uri="{FF2B5EF4-FFF2-40B4-BE49-F238E27FC236}">
                <a16:creationId xmlns="" xmlns:a16="http://schemas.microsoft.com/office/drawing/2014/main" id="{4C336773-D52E-408A-B6D2-E2015DB60C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515445"/>
              </p:ext>
            </p:extLst>
          </p:nvPr>
        </p:nvGraphicFramePr>
        <p:xfrm>
          <a:off x="7451006" y="2732686"/>
          <a:ext cx="330280" cy="39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34" name="Equation" r:id="rId19" imgW="139680" imgH="164880" progId="Equation.DSMT4">
                  <p:embed/>
                </p:oleObj>
              </mc:Choice>
              <mc:Fallback>
                <p:oleObj name="Equation" r:id="rId19" imgW="139680" imgH="16488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="" xmlns:a16="http://schemas.microsoft.com/office/drawing/2014/main" id="{792529A0-CE86-455C-A78C-4903B9E5C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51006" y="2732686"/>
                        <a:ext cx="330280" cy="39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="" xmlns:a16="http://schemas.microsoft.com/office/drawing/2014/main" id="{DD964573-54E5-4E79-9C52-6DB7FE053D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386007"/>
              </p:ext>
            </p:extLst>
          </p:nvPr>
        </p:nvGraphicFramePr>
        <p:xfrm>
          <a:off x="6551155" y="1617113"/>
          <a:ext cx="238026" cy="23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35" name="Equation" r:id="rId21" imgW="126720" imgH="126720" progId="Equation.DSMT4">
                  <p:embed/>
                </p:oleObj>
              </mc:Choice>
              <mc:Fallback>
                <p:oleObj name="Equation" r:id="rId21" imgW="126720" imgH="12672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="" xmlns:a16="http://schemas.microsoft.com/office/drawing/2014/main" id="{960DD7CA-D552-4785-ABA5-DF6B7F57FD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51155" y="1617113"/>
                        <a:ext cx="238026" cy="23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ector de Seta Reta 24">
            <a:extLst>
              <a:ext uri="{FF2B5EF4-FFF2-40B4-BE49-F238E27FC236}">
                <a16:creationId xmlns="" xmlns:a16="http://schemas.microsoft.com/office/drawing/2014/main" id="{D24C5331-4BEE-4CC3-8A61-00A14DD7A5C4}"/>
              </a:ext>
            </a:extLst>
          </p:cNvPr>
          <p:cNvCxnSpPr>
            <a:cxnSpLocks/>
          </p:cNvCxnSpPr>
          <p:nvPr/>
        </p:nvCxnSpPr>
        <p:spPr>
          <a:xfrm flipV="1">
            <a:off x="6551155" y="1863622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="" xmlns:a16="http://schemas.microsoft.com/office/drawing/2014/main" id="{ACDD5BC7-C87A-4D49-9323-C246D9F7BB76}"/>
              </a:ext>
            </a:extLst>
          </p:cNvPr>
          <p:cNvSpPr/>
          <p:nvPr/>
        </p:nvSpPr>
        <p:spPr>
          <a:xfrm>
            <a:off x="6156192" y="263832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1" name="Objeto 30">
            <a:extLst>
              <a:ext uri="{FF2B5EF4-FFF2-40B4-BE49-F238E27FC236}">
                <a16:creationId xmlns="" xmlns:a16="http://schemas.microsoft.com/office/drawing/2014/main" id="{01CB1EEC-112B-4680-BB33-AA2AED859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66940"/>
              </p:ext>
            </p:extLst>
          </p:nvPr>
        </p:nvGraphicFramePr>
        <p:xfrm>
          <a:off x="5868161" y="2175511"/>
          <a:ext cx="372867" cy="30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36" name="Equation" r:id="rId23" imgW="203040" imgH="164880" progId="Equation.DSMT4">
                  <p:embed/>
                </p:oleObj>
              </mc:Choice>
              <mc:Fallback>
                <p:oleObj name="Equation" r:id="rId23" imgW="203040" imgH="16488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="" xmlns:a16="http://schemas.microsoft.com/office/drawing/2014/main" id="{E236B15C-10A4-4057-8C91-A39450F6EC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868161" y="2175511"/>
                        <a:ext cx="372867" cy="30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B0268DEF-6C3E-475A-A596-3F1475D95161}"/>
              </a:ext>
            </a:extLst>
          </p:cNvPr>
          <p:cNvSpPr txBox="1"/>
          <p:nvPr/>
        </p:nvSpPr>
        <p:spPr>
          <a:xfrm>
            <a:off x="349034" y="116832"/>
            <a:ext cx="86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terceira análise é sobre o terceiro corte que será em D’. 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="" xmlns:a16="http://schemas.microsoft.com/office/drawing/2014/main" id="{B7CDE3FC-EB70-4462-B2AC-AF9963870406}"/>
              </a:ext>
            </a:extLst>
          </p:cNvPr>
          <p:cNvSpPr/>
          <p:nvPr/>
        </p:nvSpPr>
        <p:spPr>
          <a:xfrm>
            <a:off x="6249381" y="886361"/>
            <a:ext cx="1554537" cy="3492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Imagem 36">
            <a:extLst>
              <a:ext uri="{FF2B5EF4-FFF2-40B4-BE49-F238E27FC236}">
                <a16:creationId xmlns="" xmlns:a16="http://schemas.microsoft.com/office/drawing/2014/main" id="{C3321260-B2BB-49F3-A7EB-AAFD24B3C85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34384" y="628110"/>
            <a:ext cx="1122408" cy="1150099"/>
          </a:xfrm>
          <a:prstGeom prst="rect">
            <a:avLst/>
          </a:prstGeom>
        </p:spPr>
      </p:pic>
      <p:cxnSp>
        <p:nvCxnSpPr>
          <p:cNvPr id="39" name="Conector de Seta Reta 38">
            <a:extLst>
              <a:ext uri="{FF2B5EF4-FFF2-40B4-BE49-F238E27FC236}">
                <a16:creationId xmlns="" xmlns:a16="http://schemas.microsoft.com/office/drawing/2014/main" id="{D8F0E084-04EE-4077-B4E3-F76890E703A2}"/>
              </a:ext>
            </a:extLst>
          </p:cNvPr>
          <p:cNvCxnSpPr>
            <a:cxnSpLocks/>
          </p:cNvCxnSpPr>
          <p:nvPr/>
        </p:nvCxnSpPr>
        <p:spPr>
          <a:xfrm>
            <a:off x="6409921" y="2375678"/>
            <a:ext cx="0" cy="7953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to 39">
            <a:extLst>
              <a:ext uri="{FF2B5EF4-FFF2-40B4-BE49-F238E27FC236}">
                <a16:creationId xmlns="" xmlns:a16="http://schemas.microsoft.com/office/drawing/2014/main" id="{26A3C7E8-D92C-40DD-A902-545855A38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273467"/>
              </p:ext>
            </p:extLst>
          </p:nvPr>
        </p:nvGraphicFramePr>
        <p:xfrm>
          <a:off x="5792788" y="3127375"/>
          <a:ext cx="12382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37" name="Equation" r:id="rId26" imgW="571320" imgH="228600" progId="Equation.DSMT4">
                  <p:embed/>
                </p:oleObj>
              </mc:Choice>
              <mc:Fallback>
                <p:oleObj name="Equation" r:id="rId26" imgW="571320" imgH="2286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="" xmlns:a16="http://schemas.microsoft.com/office/drawing/2014/main" id="{F0740B65-B54B-42EA-BD27-FB7FADA286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792788" y="3127375"/>
                        <a:ext cx="123825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rco 40">
            <a:extLst>
              <a:ext uri="{FF2B5EF4-FFF2-40B4-BE49-F238E27FC236}">
                <a16:creationId xmlns="" xmlns:a16="http://schemas.microsoft.com/office/drawing/2014/main" id="{26CFC2A0-BCE5-4E12-9FE0-3CDF6A737F09}"/>
              </a:ext>
            </a:extLst>
          </p:cNvPr>
          <p:cNvSpPr/>
          <p:nvPr/>
        </p:nvSpPr>
        <p:spPr>
          <a:xfrm rot="1327395">
            <a:off x="6117676" y="2358653"/>
            <a:ext cx="640598" cy="1055191"/>
          </a:xfrm>
          <a:prstGeom prst="arc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2" name="Objeto 41">
            <a:extLst>
              <a:ext uri="{FF2B5EF4-FFF2-40B4-BE49-F238E27FC236}">
                <a16:creationId xmlns="" xmlns:a16="http://schemas.microsoft.com/office/drawing/2014/main" id="{090E4EC0-296D-4066-B441-A806E364E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731063"/>
              </p:ext>
            </p:extLst>
          </p:nvPr>
        </p:nvGraphicFramePr>
        <p:xfrm>
          <a:off x="6818313" y="2460625"/>
          <a:ext cx="9969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38" name="Equation" r:id="rId28" imgW="583920" imgH="228600" progId="Equation.DSMT4">
                  <p:embed/>
                </p:oleObj>
              </mc:Choice>
              <mc:Fallback>
                <p:oleObj name="Equation" r:id="rId28" imgW="583920" imgH="22860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="" xmlns:a16="http://schemas.microsoft.com/office/drawing/2014/main" id="{E6A23867-13F4-4F96-9D0C-B40A8C79A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818313" y="2460625"/>
                        <a:ext cx="99695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o 48">
            <a:extLst>
              <a:ext uri="{FF2B5EF4-FFF2-40B4-BE49-F238E27FC236}">
                <a16:creationId xmlns="" xmlns:a16="http://schemas.microsoft.com/office/drawing/2014/main" id="{9E2510C0-8B03-4199-A03D-B784D4E9D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883062"/>
              </p:ext>
            </p:extLst>
          </p:nvPr>
        </p:nvGraphicFramePr>
        <p:xfrm>
          <a:off x="971179" y="4949982"/>
          <a:ext cx="59055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39" name="Equation" r:id="rId30" imgW="3162240" imgH="812520" progId="Equation.DSMT4">
                  <p:embed/>
                </p:oleObj>
              </mc:Choice>
              <mc:Fallback>
                <p:oleObj name="Equation" r:id="rId30" imgW="316224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71179" y="4949982"/>
                        <a:ext cx="59055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Conector reto 61">
            <a:extLst>
              <a:ext uri="{FF2B5EF4-FFF2-40B4-BE49-F238E27FC236}">
                <a16:creationId xmlns="" xmlns:a16="http://schemas.microsoft.com/office/drawing/2014/main" id="{D324097F-6105-4983-99B6-192EAE0FD1F7}"/>
              </a:ext>
            </a:extLst>
          </p:cNvPr>
          <p:cNvCxnSpPr>
            <a:cxnSpLocks/>
          </p:cNvCxnSpPr>
          <p:nvPr/>
        </p:nvCxnSpPr>
        <p:spPr>
          <a:xfrm flipV="1">
            <a:off x="1539272" y="1057201"/>
            <a:ext cx="0" cy="101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="" xmlns:a16="http://schemas.microsoft.com/office/drawing/2014/main" id="{2B827CD9-F2E9-490C-8C98-BAD41CB445E8}"/>
              </a:ext>
            </a:extLst>
          </p:cNvPr>
          <p:cNvCxnSpPr>
            <a:cxnSpLocks/>
          </p:cNvCxnSpPr>
          <p:nvPr/>
        </p:nvCxnSpPr>
        <p:spPr>
          <a:xfrm flipV="1">
            <a:off x="5274023" y="1360414"/>
            <a:ext cx="0" cy="340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>
            <a:extLst>
              <a:ext uri="{FF2B5EF4-FFF2-40B4-BE49-F238E27FC236}">
                <a16:creationId xmlns="" xmlns:a16="http://schemas.microsoft.com/office/drawing/2014/main" id="{623C61A4-7E16-4CD7-A717-9A439D80C96C}"/>
              </a:ext>
            </a:extLst>
          </p:cNvPr>
          <p:cNvCxnSpPr>
            <a:cxnSpLocks/>
          </p:cNvCxnSpPr>
          <p:nvPr/>
        </p:nvCxnSpPr>
        <p:spPr>
          <a:xfrm>
            <a:off x="1539272" y="1228328"/>
            <a:ext cx="4616920" cy="115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="" xmlns:a16="http://schemas.microsoft.com/office/drawing/2014/main" id="{F1653302-672C-4450-B1E9-0FD2E9070E9F}"/>
              </a:ext>
            </a:extLst>
          </p:cNvPr>
          <p:cNvCxnSpPr>
            <a:cxnSpLocks/>
          </p:cNvCxnSpPr>
          <p:nvPr/>
        </p:nvCxnSpPr>
        <p:spPr>
          <a:xfrm flipH="1" flipV="1">
            <a:off x="2830204" y="1360416"/>
            <a:ext cx="10440" cy="628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>
            <a:extLst>
              <a:ext uri="{FF2B5EF4-FFF2-40B4-BE49-F238E27FC236}">
                <a16:creationId xmlns="" xmlns:a16="http://schemas.microsoft.com/office/drawing/2014/main" id="{A984BB34-68D6-49CD-A0C2-E87340660A94}"/>
              </a:ext>
            </a:extLst>
          </p:cNvPr>
          <p:cNvCxnSpPr>
            <a:cxnSpLocks/>
          </p:cNvCxnSpPr>
          <p:nvPr/>
        </p:nvCxnSpPr>
        <p:spPr>
          <a:xfrm>
            <a:off x="2840644" y="1489249"/>
            <a:ext cx="23912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to 67">
            <a:extLst>
              <a:ext uri="{FF2B5EF4-FFF2-40B4-BE49-F238E27FC236}">
                <a16:creationId xmlns="" xmlns:a16="http://schemas.microsoft.com/office/drawing/2014/main" id="{104F128B-C459-4535-B36F-11765A909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485519"/>
              </p:ext>
            </p:extLst>
          </p:nvPr>
        </p:nvGraphicFramePr>
        <p:xfrm>
          <a:off x="3923929" y="852375"/>
          <a:ext cx="292471" cy="3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40" name="Equation" r:id="rId32" imgW="215640" imgH="228600" progId="Equation.DSMT4">
                  <p:embed/>
                </p:oleObj>
              </mc:Choice>
              <mc:Fallback>
                <p:oleObj name="Equation" r:id="rId32" imgW="215640" imgH="2286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="" xmlns:a16="http://schemas.microsoft.com/office/drawing/2014/main" id="{ED0FCDC6-FC56-4613-8D1B-48F7FAE44A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923929" y="852375"/>
                        <a:ext cx="292471" cy="3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to 69">
            <a:extLst>
              <a:ext uri="{FF2B5EF4-FFF2-40B4-BE49-F238E27FC236}">
                <a16:creationId xmlns="" xmlns:a16="http://schemas.microsoft.com/office/drawing/2014/main" id="{74C27157-43B7-47E0-A3E7-52519B67BC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204642"/>
              </p:ext>
            </p:extLst>
          </p:nvPr>
        </p:nvGraphicFramePr>
        <p:xfrm>
          <a:off x="1906588" y="1239838"/>
          <a:ext cx="635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41" name="Equation" r:id="rId34" imgW="634680" imgH="253800" progId="Equation.DSMT4">
                  <p:embed/>
                </p:oleObj>
              </mc:Choice>
              <mc:Fallback>
                <p:oleObj name="Equation" r:id="rId34" imgW="634680" imgH="2538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="" xmlns:a16="http://schemas.microsoft.com/office/drawing/2014/main" id="{CCCF85E4-12B7-405E-BAB3-5A5547C4D4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906588" y="1239838"/>
                        <a:ext cx="635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Conector de Seta Reta 71">
            <a:extLst>
              <a:ext uri="{FF2B5EF4-FFF2-40B4-BE49-F238E27FC236}">
                <a16:creationId xmlns="" xmlns:a16="http://schemas.microsoft.com/office/drawing/2014/main" id="{F05C0DE3-65FA-44CC-A3D5-C73722A86DB5}"/>
              </a:ext>
            </a:extLst>
          </p:cNvPr>
          <p:cNvCxnSpPr/>
          <p:nvPr/>
        </p:nvCxnSpPr>
        <p:spPr>
          <a:xfrm flipH="1">
            <a:off x="1567442" y="1489249"/>
            <a:ext cx="12627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Objeto 75">
            <a:extLst>
              <a:ext uri="{FF2B5EF4-FFF2-40B4-BE49-F238E27FC236}">
                <a16:creationId xmlns="" xmlns:a16="http://schemas.microsoft.com/office/drawing/2014/main" id="{AFC2FAF1-1146-45F9-8C76-7C5B1475D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52684"/>
              </p:ext>
            </p:extLst>
          </p:nvPr>
        </p:nvGraphicFramePr>
        <p:xfrm>
          <a:off x="3608388" y="1277938"/>
          <a:ext cx="635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42" name="Equation" r:id="rId36" imgW="634680" imgH="253800" progId="Equation.DSMT4">
                  <p:embed/>
                </p:oleObj>
              </mc:Choice>
              <mc:Fallback>
                <p:oleObj name="Equation" r:id="rId36" imgW="634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3608388" y="1277938"/>
                        <a:ext cx="635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Conector reto 80">
            <a:extLst>
              <a:ext uri="{FF2B5EF4-FFF2-40B4-BE49-F238E27FC236}">
                <a16:creationId xmlns="" xmlns:a16="http://schemas.microsoft.com/office/drawing/2014/main" id="{04F1090C-1D2F-42B1-A1F2-C32EEC04EF05}"/>
              </a:ext>
            </a:extLst>
          </p:cNvPr>
          <p:cNvCxnSpPr>
            <a:cxnSpLocks/>
          </p:cNvCxnSpPr>
          <p:nvPr/>
        </p:nvCxnSpPr>
        <p:spPr>
          <a:xfrm>
            <a:off x="6210857" y="1007212"/>
            <a:ext cx="22382" cy="1502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de Seta Reta 85">
            <a:extLst>
              <a:ext uri="{FF2B5EF4-FFF2-40B4-BE49-F238E27FC236}">
                <a16:creationId xmlns="" xmlns:a16="http://schemas.microsoft.com/office/drawing/2014/main" id="{9A3ADE53-6F90-448B-BBE9-6952F0FC071C}"/>
              </a:ext>
            </a:extLst>
          </p:cNvPr>
          <p:cNvCxnSpPr/>
          <p:nvPr/>
        </p:nvCxnSpPr>
        <p:spPr>
          <a:xfrm flipH="1">
            <a:off x="2863602" y="1855139"/>
            <a:ext cx="33472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Objeto 86">
            <a:extLst>
              <a:ext uri="{FF2B5EF4-FFF2-40B4-BE49-F238E27FC236}">
                <a16:creationId xmlns="" xmlns:a16="http://schemas.microsoft.com/office/drawing/2014/main" id="{4D123424-3CFB-4AC0-A1FC-FDF70E6D6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234595"/>
              </p:ext>
            </p:extLst>
          </p:nvPr>
        </p:nvGraphicFramePr>
        <p:xfrm>
          <a:off x="4052888" y="1660525"/>
          <a:ext cx="723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43" name="Equation" r:id="rId38" imgW="723600" imgH="228600" progId="Equation.DSMT4">
                  <p:embed/>
                </p:oleObj>
              </mc:Choice>
              <mc:Fallback>
                <p:oleObj name="Equation" r:id="rId38" imgW="723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4052888" y="1660525"/>
                        <a:ext cx="723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9" name="Conector reto 88">
            <a:extLst>
              <a:ext uri="{FF2B5EF4-FFF2-40B4-BE49-F238E27FC236}">
                <a16:creationId xmlns="" xmlns:a16="http://schemas.microsoft.com/office/drawing/2014/main" id="{73F2A156-A879-4C4F-AE96-15B67AF9B8FE}"/>
              </a:ext>
            </a:extLst>
          </p:cNvPr>
          <p:cNvCxnSpPr>
            <a:cxnSpLocks/>
          </p:cNvCxnSpPr>
          <p:nvPr/>
        </p:nvCxnSpPr>
        <p:spPr>
          <a:xfrm flipV="1">
            <a:off x="5250306" y="2006256"/>
            <a:ext cx="0" cy="508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1">
            <a:extLst>
              <a:ext uri="{FF2B5EF4-FFF2-40B4-BE49-F238E27FC236}">
                <a16:creationId xmlns="" xmlns:a16="http://schemas.microsoft.com/office/drawing/2014/main" id="{98A93638-7DBE-4B2B-8369-C7A7EE2F493D}"/>
              </a:ext>
            </a:extLst>
          </p:cNvPr>
          <p:cNvCxnSpPr/>
          <p:nvPr/>
        </p:nvCxnSpPr>
        <p:spPr>
          <a:xfrm flipH="1">
            <a:off x="5274023" y="2100311"/>
            <a:ext cx="9368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Objeto 92">
            <a:extLst>
              <a:ext uri="{FF2B5EF4-FFF2-40B4-BE49-F238E27FC236}">
                <a16:creationId xmlns="" xmlns:a16="http://schemas.microsoft.com/office/drawing/2014/main" id="{8D798B36-DADD-460E-85D6-B6CB0C515C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221826"/>
              </p:ext>
            </p:extLst>
          </p:nvPr>
        </p:nvGraphicFramePr>
        <p:xfrm>
          <a:off x="5437188" y="1903413"/>
          <a:ext cx="609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44" name="Equation" r:id="rId40" imgW="609480" imgH="228600" progId="Equation.DSMT4">
                  <p:embed/>
                </p:oleObj>
              </mc:Choice>
              <mc:Fallback>
                <p:oleObj name="Equation" r:id="rId40" imgW="609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5437188" y="1903413"/>
                        <a:ext cx="609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467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ED436E9-791F-44D9-981F-6B3B29236C50}"/>
              </a:ext>
            </a:extLst>
          </p:cNvPr>
          <p:cNvSpPr txBox="1"/>
          <p:nvPr/>
        </p:nvSpPr>
        <p:spPr>
          <a:xfrm>
            <a:off x="349034" y="116832"/>
            <a:ext cx="86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terceira análise é sobre o terceiro corte que será em D’. 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="" xmlns:a16="http://schemas.microsoft.com/office/drawing/2014/main" id="{70650F66-A223-4F22-B277-A5083D39B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098401"/>
              </p:ext>
            </p:extLst>
          </p:nvPr>
        </p:nvGraphicFramePr>
        <p:xfrm>
          <a:off x="222898" y="620688"/>
          <a:ext cx="8921102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4" name="Equation" r:id="rId3" imgW="6045120" imgH="2781000" progId="Equation.DSMT4">
                  <p:embed/>
                </p:oleObj>
              </mc:Choice>
              <mc:Fallback>
                <p:oleObj name="Equation" r:id="rId3" imgW="6045120" imgH="27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898" y="620688"/>
                        <a:ext cx="8921102" cy="410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29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de seta reta 4"/>
          <p:cNvCxnSpPr/>
          <p:nvPr/>
        </p:nvCxnSpPr>
        <p:spPr>
          <a:xfrm flipV="1">
            <a:off x="1104491" y="764704"/>
            <a:ext cx="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744451" y="2060848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046433"/>
              </p:ext>
            </p:extLst>
          </p:nvPr>
        </p:nvGraphicFramePr>
        <p:xfrm>
          <a:off x="380889" y="249238"/>
          <a:ext cx="109061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6" name="Equation" r:id="rId4" imgW="457200" imgH="253800" progId="Equation.DSMT4">
                  <p:embed/>
                </p:oleObj>
              </mc:Choice>
              <mc:Fallback>
                <p:oleObj name="Equation" r:id="rId4" imgW="457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889" y="249238"/>
                        <a:ext cx="1090612" cy="60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233382"/>
              </p:ext>
            </p:extLst>
          </p:nvPr>
        </p:nvGraphicFramePr>
        <p:xfrm>
          <a:off x="4006267" y="1988840"/>
          <a:ext cx="9652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7" name="Equation" r:id="rId6" imgW="355320" imgH="253800" progId="Equation.DSMT4">
                  <p:embed/>
                </p:oleObj>
              </mc:Choice>
              <mc:Fallback>
                <p:oleObj name="Equation" r:id="rId6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06267" y="1988840"/>
                        <a:ext cx="96520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648041"/>
              </p:ext>
            </p:extLst>
          </p:nvPr>
        </p:nvGraphicFramePr>
        <p:xfrm>
          <a:off x="830151" y="2197100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8"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0151" y="2197100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ipse 12"/>
          <p:cNvSpPr/>
          <p:nvPr/>
        </p:nvSpPr>
        <p:spPr>
          <a:xfrm>
            <a:off x="1032499" y="19888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/>
          <p:cNvCxnSpPr/>
          <p:nvPr/>
        </p:nvCxnSpPr>
        <p:spPr>
          <a:xfrm>
            <a:off x="1104499" y="1124744"/>
            <a:ext cx="2448264" cy="1872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3552763" y="2060848"/>
            <a:ext cx="0" cy="936104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2256635" y="19888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3480771" y="19888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1032483" y="105273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>
            <a:cxnSpLocks/>
          </p:cNvCxnSpPr>
          <p:nvPr/>
        </p:nvCxnSpPr>
        <p:spPr>
          <a:xfrm flipH="1">
            <a:off x="1104483" y="2996952"/>
            <a:ext cx="2448280" cy="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64BA35EA-C428-451B-BA5C-C83D3566F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709969"/>
              </p:ext>
            </p:extLst>
          </p:nvPr>
        </p:nvGraphicFramePr>
        <p:xfrm>
          <a:off x="630310" y="913527"/>
          <a:ext cx="366933" cy="34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9" name="Equation" r:id="rId10" imgW="190440" imgH="177480" progId="Equation.DSMT4">
                  <p:embed/>
                </p:oleObj>
              </mc:Choice>
              <mc:Fallback>
                <p:oleObj name="Equation" r:id="rId10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310" y="913527"/>
                        <a:ext cx="366933" cy="342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50DAC21C-985A-4081-8567-CBE28CA5F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774096"/>
              </p:ext>
            </p:extLst>
          </p:nvPr>
        </p:nvGraphicFramePr>
        <p:xfrm>
          <a:off x="456419" y="2798497"/>
          <a:ext cx="538169" cy="34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0" name="Equation" r:id="rId12" imgW="279360" imgH="177480" progId="Equation.DSMT4">
                  <p:embed/>
                </p:oleObj>
              </mc:Choice>
              <mc:Fallback>
                <p:oleObj name="Equation" r:id="rId12" imgW="279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6419" y="2798497"/>
                        <a:ext cx="538169" cy="342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="" xmlns:a16="http://schemas.microsoft.com/office/drawing/2014/main" id="{B09A17BA-C629-45F6-BF11-122C5694F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60880"/>
              </p:ext>
            </p:extLst>
          </p:nvPr>
        </p:nvGraphicFramePr>
        <p:xfrm>
          <a:off x="3402961" y="1491865"/>
          <a:ext cx="303386" cy="424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1"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02961" y="1491865"/>
                        <a:ext cx="303386" cy="424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="" xmlns:a16="http://schemas.microsoft.com/office/drawing/2014/main" id="{2799AA1E-A65C-4479-B453-D99C6BDCF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1908"/>
              </p:ext>
            </p:extLst>
          </p:nvPr>
        </p:nvGraphicFramePr>
        <p:xfrm>
          <a:off x="2184611" y="1526660"/>
          <a:ext cx="250825" cy="390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2"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84611" y="1526660"/>
                        <a:ext cx="250825" cy="390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Elipse 19"/>
          <p:cNvSpPr/>
          <p:nvPr/>
        </p:nvSpPr>
        <p:spPr>
          <a:xfrm>
            <a:off x="1032483" y="292494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4">
            <a:extLst>
              <a:ext uri="{FF2B5EF4-FFF2-40B4-BE49-F238E27FC236}">
                <a16:creationId xmlns="" xmlns:a16="http://schemas.microsoft.com/office/drawing/2014/main" id="{BBE7F092-5947-4996-B0EA-1FAF28EC9187}"/>
              </a:ext>
            </a:extLst>
          </p:cNvPr>
          <p:cNvCxnSpPr/>
          <p:nvPr/>
        </p:nvCxnSpPr>
        <p:spPr>
          <a:xfrm flipV="1">
            <a:off x="1115616" y="3933056"/>
            <a:ext cx="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6">
            <a:extLst>
              <a:ext uri="{FF2B5EF4-FFF2-40B4-BE49-F238E27FC236}">
                <a16:creationId xmlns="" xmlns:a16="http://schemas.microsoft.com/office/drawing/2014/main" id="{A844BA53-C7B3-4556-BA66-D8C180FA2BAB}"/>
              </a:ext>
            </a:extLst>
          </p:cNvPr>
          <p:cNvCxnSpPr/>
          <p:nvPr/>
        </p:nvCxnSpPr>
        <p:spPr>
          <a:xfrm>
            <a:off x="744451" y="5229200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to 24">
            <a:extLst>
              <a:ext uri="{FF2B5EF4-FFF2-40B4-BE49-F238E27FC236}">
                <a16:creationId xmlns="" xmlns:a16="http://schemas.microsoft.com/office/drawing/2014/main" id="{EA1A7829-BAC8-4C18-9653-91AE90C02C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10626"/>
              </p:ext>
            </p:extLst>
          </p:nvPr>
        </p:nvGraphicFramePr>
        <p:xfrm>
          <a:off x="830151" y="5365452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3" name="Equation" r:id="rId18" imgW="152280" imgH="177480" progId="Equation.DSMT4">
                  <p:embed/>
                </p:oleObj>
              </mc:Choice>
              <mc:Fallback>
                <p:oleObj name="Equation" r:id="rId18" imgW="152280" imgH="177480" progId="Equation.DSMT4">
                  <p:embed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0151" y="5365452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333080B0-1317-425D-98BC-DC30FC123DD3}"/>
              </a:ext>
            </a:extLst>
          </p:cNvPr>
          <p:cNvSpPr/>
          <p:nvPr/>
        </p:nvSpPr>
        <p:spPr>
          <a:xfrm>
            <a:off x="1032499" y="515719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>
            <a:extLst>
              <a:ext uri="{FF2B5EF4-FFF2-40B4-BE49-F238E27FC236}">
                <a16:creationId xmlns="" xmlns:a16="http://schemas.microsoft.com/office/drawing/2014/main" id="{543DDE50-7379-47A8-B973-D4856DBE1E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291500"/>
              </p:ext>
            </p:extLst>
          </p:nvPr>
        </p:nvGraphicFramePr>
        <p:xfrm>
          <a:off x="5626100" y="271463"/>
          <a:ext cx="29987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4" name="Equation" r:id="rId19" imgW="1155600" imgH="380880" progId="Equation.DSMT4">
                  <p:embed/>
                </p:oleObj>
              </mc:Choice>
              <mc:Fallback>
                <p:oleObj name="Equation" r:id="rId19" imgW="11556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26100" y="271463"/>
                        <a:ext cx="2998788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="" xmlns:a16="http://schemas.microsoft.com/office/drawing/2014/main" id="{DB4D7969-722F-4451-B028-BF227D5AC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572304"/>
              </p:ext>
            </p:extLst>
          </p:nvPr>
        </p:nvGraphicFramePr>
        <p:xfrm>
          <a:off x="392370" y="3582139"/>
          <a:ext cx="1122834" cy="393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5" name="Equation" r:id="rId21" imgW="723600" imgH="253800" progId="Equation.DSMT4">
                  <p:embed/>
                </p:oleObj>
              </mc:Choice>
              <mc:Fallback>
                <p:oleObj name="Equation" r:id="rId21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2370" y="3582139"/>
                        <a:ext cx="1122834" cy="393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="" xmlns:a16="http://schemas.microsoft.com/office/drawing/2014/main" id="{FB8E80D7-B475-4DB0-B3FA-469892544B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758145"/>
              </p:ext>
            </p:extLst>
          </p:nvPr>
        </p:nvGraphicFramePr>
        <p:xfrm>
          <a:off x="3995626" y="5157192"/>
          <a:ext cx="96678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6" name="Equation" r:id="rId23" imgW="966312" imgH="689065" progId="Equation.DSMT4">
                  <p:embed/>
                </p:oleObj>
              </mc:Choice>
              <mc:Fallback>
                <p:oleObj name="Equation" r:id="rId23" imgW="966312" imgH="6890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95626" y="5157192"/>
                        <a:ext cx="966787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="" xmlns:a16="http://schemas.microsoft.com/office/drawing/2014/main" id="{710C5772-7611-4F26-B7E1-5B88D14B5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787334"/>
              </p:ext>
            </p:extLst>
          </p:nvPr>
        </p:nvGraphicFramePr>
        <p:xfrm>
          <a:off x="3962400" y="2760663"/>
          <a:ext cx="50292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7" name="Equation" r:id="rId25" imgW="5029200" imgH="2387520" progId="Equation.DSMT4">
                  <p:embed/>
                </p:oleObj>
              </mc:Choice>
              <mc:Fallback>
                <p:oleObj name="Equation" r:id="rId25" imgW="5029200" imgH="2387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962400" y="2760663"/>
                        <a:ext cx="5029200" cy="238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124C3C40-49BB-4634-8404-ED1C19382B26}"/>
              </a:ext>
            </a:extLst>
          </p:cNvPr>
          <p:cNvCxnSpPr>
            <a:cxnSpLocks/>
          </p:cNvCxnSpPr>
          <p:nvPr/>
        </p:nvCxnSpPr>
        <p:spPr>
          <a:xfrm>
            <a:off x="3552763" y="3068960"/>
            <a:ext cx="0" cy="194421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="" xmlns:a16="http://schemas.microsoft.com/office/drawing/2014/main" id="{88424DB7-BE02-4501-A8C9-F3A77D1AB1D4}"/>
              </a:ext>
            </a:extLst>
          </p:cNvPr>
          <p:cNvCxnSpPr>
            <a:cxnSpLocks/>
          </p:cNvCxnSpPr>
          <p:nvPr/>
        </p:nvCxnSpPr>
        <p:spPr>
          <a:xfrm>
            <a:off x="1835688" y="2418596"/>
            <a:ext cx="0" cy="389072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o 41">
            <a:extLst>
              <a:ext uri="{FF2B5EF4-FFF2-40B4-BE49-F238E27FC236}">
                <a16:creationId xmlns="" xmlns:a16="http://schemas.microsoft.com/office/drawing/2014/main" id="{E0ACCE89-31BE-45B5-A66F-ECC58248EF53}"/>
              </a:ext>
            </a:extLst>
          </p:cNvPr>
          <p:cNvSpPr/>
          <p:nvPr/>
        </p:nvSpPr>
        <p:spPr>
          <a:xfrm rot="5747033">
            <a:off x="1246464" y="4161667"/>
            <a:ext cx="2584642" cy="1980209"/>
          </a:xfrm>
          <a:prstGeom prst="arc">
            <a:avLst>
              <a:gd name="adj1" fmla="val 16200000"/>
              <a:gd name="adj2" fmla="val 29022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Arco 42">
            <a:extLst>
              <a:ext uri="{FF2B5EF4-FFF2-40B4-BE49-F238E27FC236}">
                <a16:creationId xmlns="" xmlns:a16="http://schemas.microsoft.com/office/drawing/2014/main" id="{F31A45E3-9669-4597-BE87-6280AD78D7AC}"/>
              </a:ext>
            </a:extLst>
          </p:cNvPr>
          <p:cNvSpPr/>
          <p:nvPr/>
        </p:nvSpPr>
        <p:spPr>
          <a:xfrm rot="11027337">
            <a:off x="1134508" y="4435293"/>
            <a:ext cx="2509154" cy="1980209"/>
          </a:xfrm>
          <a:prstGeom prst="arc">
            <a:avLst>
              <a:gd name="adj1" fmla="val 16078318"/>
              <a:gd name="adj2" fmla="val 29022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>
            <a:extLst>
              <a:ext uri="{FF2B5EF4-FFF2-40B4-BE49-F238E27FC236}">
                <a16:creationId xmlns="" xmlns:a16="http://schemas.microsoft.com/office/drawing/2014/main" id="{C2494BDC-ABAB-43DA-B1FA-E11FBCB674B9}"/>
              </a:ext>
            </a:extLst>
          </p:cNvPr>
          <p:cNvCxnSpPr>
            <a:cxnSpLocks/>
          </p:cNvCxnSpPr>
          <p:nvPr/>
        </p:nvCxnSpPr>
        <p:spPr>
          <a:xfrm flipH="1" flipV="1">
            <a:off x="1071823" y="6477386"/>
            <a:ext cx="1267929" cy="18857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to 48">
            <a:extLst>
              <a:ext uri="{FF2B5EF4-FFF2-40B4-BE49-F238E27FC236}">
                <a16:creationId xmlns="" xmlns:a16="http://schemas.microsoft.com/office/drawing/2014/main" id="{46A906E7-CCEF-4555-B328-13FE049A8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103026"/>
              </p:ext>
            </p:extLst>
          </p:nvPr>
        </p:nvGraphicFramePr>
        <p:xfrm>
          <a:off x="4718050" y="5541963"/>
          <a:ext cx="44831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8" name="Equation" r:id="rId27" imgW="4483080" imgH="1218960" progId="Equation.DSMT4">
                  <p:embed/>
                </p:oleObj>
              </mc:Choice>
              <mc:Fallback>
                <p:oleObj name="Equation" r:id="rId27" imgW="448308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18050" y="5541963"/>
                        <a:ext cx="44831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o 49">
            <a:extLst>
              <a:ext uri="{FF2B5EF4-FFF2-40B4-BE49-F238E27FC236}">
                <a16:creationId xmlns="" xmlns:a16="http://schemas.microsoft.com/office/drawing/2014/main" id="{704D937C-72D7-4ABE-ACDB-E551CC558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109823"/>
              </p:ext>
            </p:extLst>
          </p:nvPr>
        </p:nvGraphicFramePr>
        <p:xfrm>
          <a:off x="601551" y="6394643"/>
          <a:ext cx="381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9" name="Equation" r:id="rId29" imgW="380880" imgH="203040" progId="Equation.DSMT4">
                  <p:embed/>
                </p:oleObj>
              </mc:Choice>
              <mc:Fallback>
                <p:oleObj name="Equation" r:id="rId29" imgW="380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01551" y="6394643"/>
                        <a:ext cx="381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Elipse 37">
            <a:extLst>
              <a:ext uri="{FF2B5EF4-FFF2-40B4-BE49-F238E27FC236}">
                <a16:creationId xmlns="" xmlns:a16="http://schemas.microsoft.com/office/drawing/2014/main" id="{81C2D3C3-7701-40BC-9D3A-A932DCBBBE52}"/>
              </a:ext>
            </a:extLst>
          </p:cNvPr>
          <p:cNvSpPr/>
          <p:nvPr/>
        </p:nvSpPr>
        <p:spPr>
          <a:xfrm>
            <a:off x="2267744" y="515719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>
            <a:extLst>
              <a:ext uri="{FF2B5EF4-FFF2-40B4-BE49-F238E27FC236}">
                <a16:creationId xmlns="" xmlns:a16="http://schemas.microsoft.com/office/drawing/2014/main" id="{81C2D3C3-7701-40BC-9D3A-A932DCBBBE52}"/>
              </a:ext>
            </a:extLst>
          </p:cNvPr>
          <p:cNvSpPr/>
          <p:nvPr/>
        </p:nvSpPr>
        <p:spPr>
          <a:xfrm>
            <a:off x="3491896" y="515719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650360"/>
              </p:ext>
            </p:extLst>
          </p:nvPr>
        </p:nvGraphicFramePr>
        <p:xfrm>
          <a:off x="2411744" y="4762833"/>
          <a:ext cx="2508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0" name="Equation" r:id="rId31" imgW="114120" imgH="177480" progId="Equation.DSMT4">
                  <p:embed/>
                </p:oleObj>
              </mc:Choice>
              <mc:Fallback>
                <p:oleObj name="Equation" r:id="rId31" imgW="114120" imgH="177480" progId="Equation.DSMT4">
                  <p:embed/>
                  <p:pic>
                    <p:nvPicPr>
                      <p:cNvPr id="0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44" y="4762833"/>
                        <a:ext cx="2508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438167"/>
              </p:ext>
            </p:extLst>
          </p:nvPr>
        </p:nvGraphicFramePr>
        <p:xfrm>
          <a:off x="3556000" y="4733329"/>
          <a:ext cx="3032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1" name="Equation" r:id="rId33" imgW="126720" imgH="177480" progId="Equation.DSMT4">
                  <p:embed/>
                </p:oleObj>
              </mc:Choice>
              <mc:Fallback>
                <p:oleObj name="Equation" r:id="rId33" imgW="126720" imgH="177480" progId="Equation.DSMT4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4733329"/>
                        <a:ext cx="3032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Conector reto 43">
            <a:extLst>
              <a:ext uri="{FF2B5EF4-FFF2-40B4-BE49-F238E27FC236}">
                <a16:creationId xmlns="" xmlns:a16="http://schemas.microsoft.com/office/drawing/2014/main" id="{88424DB7-BE02-4501-A8C9-F3A77D1AB1D4}"/>
              </a:ext>
            </a:extLst>
          </p:cNvPr>
          <p:cNvCxnSpPr>
            <a:cxnSpLocks/>
          </p:cNvCxnSpPr>
          <p:nvPr/>
        </p:nvCxnSpPr>
        <p:spPr>
          <a:xfrm>
            <a:off x="2339753" y="5365452"/>
            <a:ext cx="26878" cy="1182993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81C2D3C3-7701-40BC-9D3A-A932DCBBBE52}"/>
              </a:ext>
            </a:extLst>
          </p:cNvPr>
          <p:cNvSpPr/>
          <p:nvPr/>
        </p:nvSpPr>
        <p:spPr>
          <a:xfrm>
            <a:off x="2267752" y="641027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>
            <a:extLst>
              <a:ext uri="{FF2B5EF4-FFF2-40B4-BE49-F238E27FC236}">
                <a16:creationId xmlns="" xmlns:a16="http://schemas.microsoft.com/office/drawing/2014/main" id="{88424DB7-BE02-4501-A8C9-F3A77D1AB1D4}"/>
              </a:ext>
            </a:extLst>
          </p:cNvPr>
          <p:cNvCxnSpPr>
            <a:cxnSpLocks/>
          </p:cNvCxnSpPr>
          <p:nvPr/>
        </p:nvCxnSpPr>
        <p:spPr>
          <a:xfrm>
            <a:off x="2328623" y="2345226"/>
            <a:ext cx="0" cy="5797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>
            <a:extLst>
              <a:ext uri="{FF2B5EF4-FFF2-40B4-BE49-F238E27FC236}">
                <a16:creationId xmlns="" xmlns:a16="http://schemas.microsoft.com/office/drawing/2014/main" id="{BA186AAB-7DCA-4183-BFF5-A337E763141D}"/>
              </a:ext>
            </a:extLst>
          </p:cNvPr>
          <p:cNvSpPr/>
          <p:nvPr/>
        </p:nvSpPr>
        <p:spPr>
          <a:xfrm>
            <a:off x="1763704" y="19888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0" name="Objeto 29">
            <a:extLst>
              <a:ext uri="{FF2B5EF4-FFF2-40B4-BE49-F238E27FC236}">
                <a16:creationId xmlns="" xmlns:a16="http://schemas.microsoft.com/office/drawing/2014/main" id="{83DAC19D-3A04-4188-AF41-89437B0812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995062"/>
              </p:ext>
            </p:extLst>
          </p:nvPr>
        </p:nvGraphicFramePr>
        <p:xfrm>
          <a:off x="1538218" y="2139835"/>
          <a:ext cx="473894" cy="379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2" name="Equation" r:id="rId35" imgW="253800" imgH="203040" progId="Equation.DSMT4">
                  <p:embed/>
                </p:oleObj>
              </mc:Choice>
              <mc:Fallback>
                <p:oleObj name="Equation" r:id="rId35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38218" y="2139835"/>
                        <a:ext cx="473894" cy="379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Conector reto 46">
            <a:extLst>
              <a:ext uri="{FF2B5EF4-FFF2-40B4-BE49-F238E27FC236}">
                <a16:creationId xmlns="" xmlns:a16="http://schemas.microsoft.com/office/drawing/2014/main" id="{13DD3F41-11E5-492E-A295-10EB02C2518E}"/>
              </a:ext>
            </a:extLst>
          </p:cNvPr>
          <p:cNvCxnSpPr>
            <a:cxnSpLocks/>
          </p:cNvCxnSpPr>
          <p:nvPr/>
        </p:nvCxnSpPr>
        <p:spPr>
          <a:xfrm>
            <a:off x="1835704" y="1704235"/>
            <a:ext cx="0" cy="30737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>
            <a:extLst>
              <a:ext uri="{FF2B5EF4-FFF2-40B4-BE49-F238E27FC236}">
                <a16:creationId xmlns="" xmlns:a16="http://schemas.microsoft.com/office/drawing/2014/main" id="{D5170AFE-BB9C-4C1C-9C0B-C5A807967648}"/>
              </a:ext>
            </a:extLst>
          </p:cNvPr>
          <p:cNvSpPr/>
          <p:nvPr/>
        </p:nvSpPr>
        <p:spPr>
          <a:xfrm>
            <a:off x="1763688" y="162880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reto 52">
            <a:extLst>
              <a:ext uri="{FF2B5EF4-FFF2-40B4-BE49-F238E27FC236}">
                <a16:creationId xmlns="" xmlns:a16="http://schemas.microsoft.com/office/drawing/2014/main" id="{BA698BD3-C391-4CB9-AEFF-DD2785618C27}"/>
              </a:ext>
            </a:extLst>
          </p:cNvPr>
          <p:cNvCxnSpPr>
            <a:cxnSpLocks/>
            <a:stCxn id="52" idx="2"/>
            <a:endCxn id="54" idx="6"/>
          </p:cNvCxnSpPr>
          <p:nvPr/>
        </p:nvCxnSpPr>
        <p:spPr>
          <a:xfrm flipH="1" flipV="1">
            <a:off x="1151632" y="1696247"/>
            <a:ext cx="612056" cy="456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>
            <a:extLst>
              <a:ext uri="{FF2B5EF4-FFF2-40B4-BE49-F238E27FC236}">
                <a16:creationId xmlns="" xmlns:a16="http://schemas.microsoft.com/office/drawing/2014/main" id="{7D5EE040-1A98-49E0-9B4A-F437E2B6BBF8}"/>
              </a:ext>
            </a:extLst>
          </p:cNvPr>
          <p:cNvSpPr/>
          <p:nvPr/>
        </p:nvSpPr>
        <p:spPr>
          <a:xfrm>
            <a:off x="1007632" y="162423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1" name="Objeto 40">
            <a:extLst>
              <a:ext uri="{FF2B5EF4-FFF2-40B4-BE49-F238E27FC236}">
                <a16:creationId xmlns="" xmlns:a16="http://schemas.microsoft.com/office/drawing/2014/main" id="{99F4FD7B-1D60-4727-B21B-F5B4A7DFA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655882"/>
              </p:ext>
            </p:extLst>
          </p:nvPr>
        </p:nvGraphicFramePr>
        <p:xfrm>
          <a:off x="179512" y="1498600"/>
          <a:ext cx="7572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3" name="Equation" r:id="rId37" imgW="419040" imgH="203040" progId="Equation.DSMT4">
                  <p:embed/>
                </p:oleObj>
              </mc:Choice>
              <mc:Fallback>
                <p:oleObj name="Equation" r:id="rId37" imgW="419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79512" y="1498600"/>
                        <a:ext cx="757238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o 54">
            <a:extLst>
              <a:ext uri="{FF2B5EF4-FFF2-40B4-BE49-F238E27FC236}">
                <a16:creationId xmlns="" xmlns:a16="http://schemas.microsoft.com/office/drawing/2014/main" id="{872034C6-9FD7-43C6-8507-0C2DD70FF1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368380"/>
              </p:ext>
            </p:extLst>
          </p:nvPr>
        </p:nvGraphicFramePr>
        <p:xfrm>
          <a:off x="6154611" y="1657759"/>
          <a:ext cx="226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4" name="Equation" r:id="rId39" imgW="2260440" imgH="419040" progId="Equation.DSMT4">
                  <p:embed/>
                </p:oleObj>
              </mc:Choice>
              <mc:Fallback>
                <p:oleObj name="Equation" r:id="rId39" imgW="22604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154611" y="1657759"/>
                        <a:ext cx="226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Elipse 57">
            <a:extLst>
              <a:ext uri="{FF2B5EF4-FFF2-40B4-BE49-F238E27FC236}">
                <a16:creationId xmlns="" xmlns:a16="http://schemas.microsoft.com/office/drawing/2014/main" id="{6F18EB8B-5271-4F03-B436-6E4E4C1B9917}"/>
              </a:ext>
            </a:extLst>
          </p:cNvPr>
          <p:cNvSpPr/>
          <p:nvPr/>
        </p:nvSpPr>
        <p:spPr>
          <a:xfrm>
            <a:off x="1761902" y="621585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9" name="Conector reto 58">
            <a:extLst>
              <a:ext uri="{FF2B5EF4-FFF2-40B4-BE49-F238E27FC236}">
                <a16:creationId xmlns="" xmlns:a16="http://schemas.microsoft.com/office/drawing/2014/main" id="{7843BE4A-2D75-4E87-8616-DFC2EA1D5F64}"/>
              </a:ext>
            </a:extLst>
          </p:cNvPr>
          <p:cNvCxnSpPr>
            <a:cxnSpLocks/>
          </p:cNvCxnSpPr>
          <p:nvPr/>
        </p:nvCxnSpPr>
        <p:spPr>
          <a:xfrm flipH="1" flipV="1">
            <a:off x="1115170" y="6309319"/>
            <a:ext cx="655338" cy="1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to 60">
            <a:extLst>
              <a:ext uri="{FF2B5EF4-FFF2-40B4-BE49-F238E27FC236}">
                <a16:creationId xmlns="" xmlns:a16="http://schemas.microsoft.com/office/drawing/2014/main" id="{59C18E9D-6E7D-4601-AF4B-E58CD52F5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333480"/>
              </p:ext>
            </p:extLst>
          </p:nvPr>
        </p:nvGraphicFramePr>
        <p:xfrm>
          <a:off x="609019" y="6103849"/>
          <a:ext cx="340306" cy="238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5" name="Equation" r:id="rId41" imgW="253800" imgH="177480" progId="Equation.DSMT4">
                  <p:embed/>
                </p:oleObj>
              </mc:Choice>
              <mc:Fallback>
                <p:oleObj name="Equation" r:id="rId41" imgW="253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609019" y="6103849"/>
                        <a:ext cx="340306" cy="238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Elipse 61">
            <a:extLst>
              <a:ext uri="{FF2B5EF4-FFF2-40B4-BE49-F238E27FC236}">
                <a16:creationId xmlns="" xmlns:a16="http://schemas.microsoft.com/office/drawing/2014/main" id="{9B61E84B-3EF7-4927-B042-71EF884AEDF2}"/>
              </a:ext>
            </a:extLst>
          </p:cNvPr>
          <p:cNvSpPr/>
          <p:nvPr/>
        </p:nvSpPr>
        <p:spPr>
          <a:xfrm>
            <a:off x="1043624" y="623731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521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2"/>
          <p:cNvCxnSpPr>
            <a:cxnSpLocks/>
          </p:cNvCxnSpPr>
          <p:nvPr/>
        </p:nvCxnSpPr>
        <p:spPr>
          <a:xfrm>
            <a:off x="2555776" y="3236524"/>
            <a:ext cx="3284" cy="3504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6"/>
          <p:cNvCxnSpPr/>
          <p:nvPr/>
        </p:nvCxnSpPr>
        <p:spPr>
          <a:xfrm>
            <a:off x="2214938" y="5918063"/>
            <a:ext cx="489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095078"/>
              </p:ext>
            </p:extLst>
          </p:nvPr>
        </p:nvGraphicFramePr>
        <p:xfrm>
          <a:off x="1384300" y="3671079"/>
          <a:ext cx="9334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0" name="Equation" r:id="rId3" imgW="355320" imgH="177480" progId="Equation.DSMT4">
                  <p:embed/>
                </p:oleObj>
              </mc:Choice>
              <mc:Fallback>
                <p:oleObj name="Equation" r:id="rId3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4300" y="3671079"/>
                        <a:ext cx="9334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lipse 8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54003" y="585530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139420"/>
              </p:ext>
            </p:extLst>
          </p:nvPr>
        </p:nvGraphicFramePr>
        <p:xfrm>
          <a:off x="2195736" y="5619586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1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6" y="5619586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371455"/>
              </p:ext>
            </p:extLst>
          </p:nvPr>
        </p:nvGraphicFramePr>
        <p:xfrm>
          <a:off x="1023938" y="5978525"/>
          <a:ext cx="14589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2" name="Equation" r:id="rId7" imgW="888840" imgH="253800" progId="Equation.DSMT4">
                  <p:embed/>
                </p:oleObj>
              </mc:Choice>
              <mc:Fallback>
                <p:oleObj name="Equation" r:id="rId7" imgW="888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3938" y="5978525"/>
                        <a:ext cx="1458912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536126"/>
              </p:ext>
            </p:extLst>
          </p:nvPr>
        </p:nvGraphicFramePr>
        <p:xfrm>
          <a:off x="4828084" y="6014377"/>
          <a:ext cx="60801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3" name="Equation" r:id="rId9" imgW="291960" imgH="203040" progId="Equation.DSMT4">
                  <p:embed/>
                </p:oleObj>
              </mc:Choice>
              <mc:Fallback>
                <p:oleObj name="Equation" r:id="rId9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28084" y="6014377"/>
                        <a:ext cx="608012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927757"/>
              </p:ext>
            </p:extLst>
          </p:nvPr>
        </p:nvGraphicFramePr>
        <p:xfrm>
          <a:off x="6600701" y="5961568"/>
          <a:ext cx="779611" cy="55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4" name="Equation" r:id="rId11" imgW="355320" imgH="253800" progId="Equation.DSMT4">
                  <p:embed/>
                </p:oleObj>
              </mc:Choice>
              <mc:Fallback>
                <p:oleObj name="Equation" r:id="rId11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00701" y="5961568"/>
                        <a:ext cx="779611" cy="556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ector reto 13"/>
          <p:cNvCxnSpPr>
            <a:endCxn id="58" idx="2"/>
          </p:cNvCxnSpPr>
          <p:nvPr/>
        </p:nvCxnSpPr>
        <p:spPr>
          <a:xfrm>
            <a:off x="2659732" y="5006265"/>
            <a:ext cx="2416340" cy="21091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54003" y="385413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5148056" y="4957054"/>
            <a:ext cx="8" cy="1021178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5076072" y="585530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43337" y="493425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41886"/>
              </p:ext>
            </p:extLst>
          </p:nvPr>
        </p:nvGraphicFramePr>
        <p:xfrm>
          <a:off x="1331640" y="4747404"/>
          <a:ext cx="10509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5" name="Equation" r:id="rId13" imgW="482400" imgH="203040" progId="Equation.DSMT4">
                  <p:embed/>
                </p:oleObj>
              </mc:Choice>
              <mc:Fallback>
                <p:oleObj name="Equation" r:id="rId13" imgW="482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31640" y="4747404"/>
                        <a:ext cx="10509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5910395" y="584027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051614"/>
              </p:ext>
            </p:extLst>
          </p:nvPr>
        </p:nvGraphicFramePr>
        <p:xfrm>
          <a:off x="5648896" y="6000716"/>
          <a:ext cx="651296" cy="452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6" name="Equation" r:id="rId15" imgW="291960" imgH="203040" progId="Equation.DSMT4">
                  <p:embed/>
                </p:oleObj>
              </mc:Choice>
              <mc:Fallback>
                <p:oleObj name="Equation" r:id="rId15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48896" y="6000716"/>
                        <a:ext cx="651296" cy="452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de Seta Reta 35"/>
          <p:cNvCxnSpPr/>
          <p:nvPr/>
        </p:nvCxnSpPr>
        <p:spPr>
          <a:xfrm flipV="1">
            <a:off x="2526011" y="980729"/>
            <a:ext cx="0" cy="1841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38"/>
          <p:cNvCxnSpPr/>
          <p:nvPr/>
        </p:nvCxnSpPr>
        <p:spPr>
          <a:xfrm>
            <a:off x="2214938" y="1768150"/>
            <a:ext cx="489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65893" y="168230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7" name="Obje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985891"/>
              </p:ext>
            </p:extLst>
          </p:nvPr>
        </p:nvGraphicFramePr>
        <p:xfrm>
          <a:off x="2243210" y="1702072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7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43210" y="1702072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724189"/>
              </p:ext>
            </p:extLst>
          </p:nvPr>
        </p:nvGraphicFramePr>
        <p:xfrm>
          <a:off x="2188071" y="1499228"/>
          <a:ext cx="295697" cy="18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" name="Equation" r:id="rId18" imgW="317160" imgH="203040" progId="Equation.DSMT4">
                  <p:embed/>
                </p:oleObj>
              </mc:Choice>
              <mc:Fallback>
                <p:oleObj name="Equation" r:id="rId18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88071" y="1499228"/>
                        <a:ext cx="295697" cy="189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955783"/>
              </p:ext>
            </p:extLst>
          </p:nvPr>
        </p:nvGraphicFramePr>
        <p:xfrm>
          <a:off x="1443359" y="792398"/>
          <a:ext cx="979316" cy="37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9" name="Equation" r:id="rId20" imgW="660240" imgH="253800" progId="Equation.DSMT4">
                  <p:embed/>
                </p:oleObj>
              </mc:Choice>
              <mc:Fallback>
                <p:oleObj name="Equation" r:id="rId20" imgW="660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43359" y="792398"/>
                        <a:ext cx="979316" cy="376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Conector reto 31"/>
          <p:cNvCxnSpPr/>
          <p:nvPr/>
        </p:nvCxnSpPr>
        <p:spPr>
          <a:xfrm flipH="1" flipV="1">
            <a:off x="5138799" y="1901430"/>
            <a:ext cx="21096" cy="3008838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endCxn id="33" idx="6"/>
          </p:cNvCxnSpPr>
          <p:nvPr/>
        </p:nvCxnSpPr>
        <p:spPr>
          <a:xfrm>
            <a:off x="2562344" y="2114411"/>
            <a:ext cx="90678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H="1" flipV="1">
            <a:off x="5930735" y="2042404"/>
            <a:ext cx="51660" cy="376286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e 42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54003" y="204240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4" name="Objeto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715202"/>
              </p:ext>
            </p:extLst>
          </p:nvPr>
        </p:nvGraphicFramePr>
        <p:xfrm>
          <a:off x="2011363" y="1970088"/>
          <a:ext cx="341312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0" name="Equation" r:id="rId22" imgW="203040" imgH="164880" progId="Equation.DSMT4">
                  <p:embed/>
                </p:oleObj>
              </mc:Choice>
              <mc:Fallback>
                <p:oleObj name="Equation" r:id="rId22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011363" y="1970088"/>
                        <a:ext cx="341312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Conector reto 46"/>
          <p:cNvCxnSpPr>
            <a:stCxn id="33" idx="4"/>
            <a:endCxn id="50" idx="0"/>
          </p:cNvCxnSpPr>
          <p:nvPr/>
        </p:nvCxnSpPr>
        <p:spPr>
          <a:xfrm flipV="1">
            <a:off x="3397125" y="1515181"/>
            <a:ext cx="0" cy="67123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>
            <a:stCxn id="126" idx="2"/>
            <a:endCxn id="50" idx="6"/>
          </p:cNvCxnSpPr>
          <p:nvPr/>
        </p:nvCxnSpPr>
        <p:spPr>
          <a:xfrm flipH="1">
            <a:off x="3469125" y="1582997"/>
            <a:ext cx="1606947" cy="419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3325125" y="15151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7" name="Conector reto 56"/>
          <p:cNvCxnSpPr>
            <a:stCxn id="22" idx="1"/>
            <a:endCxn id="58" idx="5"/>
          </p:cNvCxnSpPr>
          <p:nvPr/>
        </p:nvCxnSpPr>
        <p:spPr>
          <a:xfrm flipH="1" flipV="1">
            <a:off x="5198984" y="5078273"/>
            <a:ext cx="732499" cy="78309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57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5076072" y="49553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Retângulo 60"/>
          <p:cNvSpPr/>
          <p:nvPr/>
        </p:nvSpPr>
        <p:spPr>
          <a:xfrm>
            <a:off x="2502271" y="620688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2" name="Conector reto 61"/>
          <p:cNvCxnSpPr/>
          <p:nvPr/>
        </p:nvCxnSpPr>
        <p:spPr>
          <a:xfrm flipV="1">
            <a:off x="5148063" y="901290"/>
            <a:ext cx="1" cy="295462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5924126" y="889783"/>
            <a:ext cx="0" cy="306969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76"/>
          <p:cNvCxnSpPr/>
          <p:nvPr/>
        </p:nvCxnSpPr>
        <p:spPr>
          <a:xfrm flipV="1">
            <a:off x="5148057" y="332656"/>
            <a:ext cx="7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/>
          <p:cNvCxnSpPr/>
          <p:nvPr/>
        </p:nvCxnSpPr>
        <p:spPr>
          <a:xfrm>
            <a:off x="5940152" y="260648"/>
            <a:ext cx="0" cy="3420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to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229893"/>
              </p:ext>
            </p:extLst>
          </p:nvPr>
        </p:nvGraphicFramePr>
        <p:xfrm>
          <a:off x="2973388" y="57150"/>
          <a:ext cx="965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1" name="Equation" r:id="rId24" imgW="965160" imgH="253800" progId="Equation.DSMT4">
                  <p:embed/>
                </p:oleObj>
              </mc:Choice>
              <mc:Fallback>
                <p:oleObj name="Equation" r:id="rId24" imgW="965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973388" y="57150"/>
                        <a:ext cx="9652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to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92420"/>
              </p:ext>
            </p:extLst>
          </p:nvPr>
        </p:nvGraphicFramePr>
        <p:xfrm>
          <a:off x="4483596" y="78655"/>
          <a:ext cx="952500" cy="254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2" name="Equation" r:id="rId26" imgW="952200" imgH="253800" progId="Equation.DSMT4">
                  <p:embed/>
                </p:oleObj>
              </mc:Choice>
              <mc:Fallback>
                <p:oleObj name="Equation" r:id="rId26" imgW="952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483596" y="78655"/>
                        <a:ext cx="952500" cy="254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to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811567"/>
              </p:ext>
            </p:extLst>
          </p:nvPr>
        </p:nvGraphicFramePr>
        <p:xfrm>
          <a:off x="5580608" y="26988"/>
          <a:ext cx="863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3" name="Equation" r:id="rId28" imgW="863280" imgH="253800" progId="Equation.DSMT4">
                  <p:embed/>
                </p:oleObj>
              </mc:Choice>
              <mc:Fallback>
                <p:oleObj name="Equation" r:id="rId28" imgW="863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580608" y="26988"/>
                        <a:ext cx="8636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to 86">
            <a:extLst>
              <a:ext uri="{FF2B5EF4-FFF2-40B4-BE49-F238E27FC236}">
                <a16:creationId xmlns="" xmlns:a16="http://schemas.microsoft.com/office/drawing/2014/main" id="{FF8C4BAA-C8D6-447F-BACA-5A8A6D6ADA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537826"/>
              </p:ext>
            </p:extLst>
          </p:nvPr>
        </p:nvGraphicFramePr>
        <p:xfrm>
          <a:off x="2001106" y="6648"/>
          <a:ext cx="749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4" name="Equation" r:id="rId30" imgW="749160" imgH="253800" progId="Equation.DSMT4">
                  <p:embed/>
                </p:oleObj>
              </mc:Choice>
              <mc:Fallback>
                <p:oleObj name="Equation" r:id="rId30" imgW="749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001106" y="6648"/>
                        <a:ext cx="749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to 87">
            <a:extLst>
              <a:ext uri="{FF2B5EF4-FFF2-40B4-BE49-F238E27FC236}">
                <a16:creationId xmlns="" xmlns:a16="http://schemas.microsoft.com/office/drawing/2014/main" id="{B5758A38-1DCF-468F-9423-618BCB135C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58781"/>
              </p:ext>
            </p:extLst>
          </p:nvPr>
        </p:nvGraphicFramePr>
        <p:xfrm>
          <a:off x="1501191" y="3220059"/>
          <a:ext cx="1058871" cy="352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5" name="Equation" r:id="rId32" imgW="761760" imgH="253800" progId="Equation.DSMT4">
                  <p:embed/>
                </p:oleObj>
              </mc:Choice>
              <mc:Fallback>
                <p:oleObj name="Equation" r:id="rId32" imgW="761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01191" y="3220059"/>
                        <a:ext cx="1058871" cy="352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Conector de seta reta 91"/>
          <p:cNvCxnSpPr/>
          <p:nvPr/>
        </p:nvCxnSpPr>
        <p:spPr>
          <a:xfrm>
            <a:off x="2515337" y="260648"/>
            <a:ext cx="0" cy="3420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Elipse 92">
            <a:extLst>
              <a:ext uri="{FF2B5EF4-FFF2-40B4-BE49-F238E27FC236}">
                <a16:creationId xmlns="" xmlns:a16="http://schemas.microsoft.com/office/drawing/2014/main" id="{A2CF36EF-2BF9-4921-852C-A870BE682915}"/>
              </a:ext>
            </a:extLst>
          </p:cNvPr>
          <p:cNvSpPr/>
          <p:nvPr/>
        </p:nvSpPr>
        <p:spPr>
          <a:xfrm>
            <a:off x="3329010" y="6534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Elipse 93">
            <a:extLst>
              <a:ext uri="{FF2B5EF4-FFF2-40B4-BE49-F238E27FC236}">
                <a16:creationId xmlns="" xmlns:a16="http://schemas.microsoft.com/office/drawing/2014/main" id="{BF4EC1A5-BD4B-4089-89C0-30BF1FDA1455}"/>
              </a:ext>
            </a:extLst>
          </p:cNvPr>
          <p:cNvSpPr/>
          <p:nvPr/>
        </p:nvSpPr>
        <p:spPr>
          <a:xfrm>
            <a:off x="5076072" y="6534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Elipse 94">
            <a:extLst>
              <a:ext uri="{FF2B5EF4-FFF2-40B4-BE49-F238E27FC236}">
                <a16:creationId xmlns="" xmlns:a16="http://schemas.microsoft.com/office/drawing/2014/main" id="{7E59A522-6EF0-4CAF-869D-021A54281CBA}"/>
              </a:ext>
            </a:extLst>
          </p:cNvPr>
          <p:cNvSpPr/>
          <p:nvPr/>
        </p:nvSpPr>
        <p:spPr>
          <a:xfrm>
            <a:off x="2483784" y="62068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6" name="Objeto 95">
            <a:extLst>
              <a:ext uri="{FF2B5EF4-FFF2-40B4-BE49-F238E27FC236}">
                <a16:creationId xmlns="" xmlns:a16="http://schemas.microsoft.com/office/drawing/2014/main" id="{C73E5F45-01F2-489D-AB05-79E8A4BC02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059206"/>
              </p:ext>
            </p:extLst>
          </p:nvPr>
        </p:nvGraphicFramePr>
        <p:xfrm>
          <a:off x="3103463" y="343393"/>
          <a:ext cx="229972" cy="248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6" name="Equation" r:id="rId34" imgW="152280" imgH="164880" progId="Equation.DSMT4">
                  <p:embed/>
                </p:oleObj>
              </mc:Choice>
              <mc:Fallback>
                <p:oleObj name="Equation" r:id="rId34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103463" y="343393"/>
                        <a:ext cx="229972" cy="248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to 96">
            <a:extLst>
              <a:ext uri="{FF2B5EF4-FFF2-40B4-BE49-F238E27FC236}">
                <a16:creationId xmlns="" xmlns:a16="http://schemas.microsoft.com/office/drawing/2014/main" id="{B5F95B19-98EB-4C41-8750-CE2B0F834E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080095"/>
              </p:ext>
            </p:extLst>
          </p:nvPr>
        </p:nvGraphicFramePr>
        <p:xfrm>
          <a:off x="4803164" y="358859"/>
          <a:ext cx="200884" cy="21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7" name="Equation" r:id="rId36" imgW="152280" imgH="164880" progId="Equation.DSMT4">
                  <p:embed/>
                </p:oleObj>
              </mc:Choice>
              <mc:Fallback>
                <p:oleObj name="Equation" r:id="rId36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4803164" y="358859"/>
                        <a:ext cx="200884" cy="217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to 97">
            <a:extLst>
              <a:ext uri="{FF2B5EF4-FFF2-40B4-BE49-F238E27FC236}">
                <a16:creationId xmlns="" xmlns:a16="http://schemas.microsoft.com/office/drawing/2014/main" id="{657A4AAF-F43D-43D5-9A89-4DBFF6C4E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50820"/>
              </p:ext>
            </p:extLst>
          </p:nvPr>
        </p:nvGraphicFramePr>
        <p:xfrm>
          <a:off x="2214938" y="588436"/>
          <a:ext cx="157162" cy="183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8" name="Equation" r:id="rId38" imgW="152280" imgH="177480" progId="Equation.DSMT4">
                  <p:embed/>
                </p:oleObj>
              </mc:Choice>
              <mc:Fallback>
                <p:oleObj name="Equation" r:id="rId38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214938" y="588436"/>
                        <a:ext cx="157162" cy="183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Elipse 98">
            <a:extLst>
              <a:ext uri="{FF2B5EF4-FFF2-40B4-BE49-F238E27FC236}">
                <a16:creationId xmlns="" xmlns:a16="http://schemas.microsoft.com/office/drawing/2014/main" id="{ACDD5BC7-C87A-4D49-9323-C246D9F7BB76}"/>
              </a:ext>
            </a:extLst>
          </p:cNvPr>
          <p:cNvSpPr/>
          <p:nvPr/>
        </p:nvSpPr>
        <p:spPr>
          <a:xfrm>
            <a:off x="5868144" y="65464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0" name="Objeto 99">
            <a:extLst>
              <a:ext uri="{FF2B5EF4-FFF2-40B4-BE49-F238E27FC236}">
                <a16:creationId xmlns="" xmlns:a16="http://schemas.microsoft.com/office/drawing/2014/main" id="{01CB1EEC-112B-4680-BB33-AA2AED859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008121"/>
              </p:ext>
            </p:extLst>
          </p:nvPr>
        </p:nvGraphicFramePr>
        <p:xfrm>
          <a:off x="6156176" y="620688"/>
          <a:ext cx="195978" cy="19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9" name="Equation" r:id="rId40" imgW="164880" imgH="164880" progId="Equation.DSMT4">
                  <p:embed/>
                </p:oleObj>
              </mc:Choice>
              <mc:Fallback>
                <p:oleObj name="Equation" r:id="rId40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6156176" y="620688"/>
                        <a:ext cx="195978" cy="195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1" name="Conector de seta reta 100"/>
          <p:cNvCxnSpPr/>
          <p:nvPr/>
        </p:nvCxnSpPr>
        <p:spPr>
          <a:xfrm flipV="1">
            <a:off x="3419872" y="251647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 flipV="1">
            <a:off x="3397125" y="901290"/>
            <a:ext cx="0" cy="493173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3325125" y="204240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4" name="Conector reto 113"/>
          <p:cNvCxnSpPr/>
          <p:nvPr/>
        </p:nvCxnSpPr>
        <p:spPr>
          <a:xfrm>
            <a:off x="2589498" y="1587189"/>
            <a:ext cx="735627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83784" y="149922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Elipse 120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65893" y="12687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2" name="Objeto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862084"/>
              </p:ext>
            </p:extLst>
          </p:nvPr>
        </p:nvGraphicFramePr>
        <p:xfrm>
          <a:off x="2214938" y="1268760"/>
          <a:ext cx="215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0" name="Equation" r:id="rId42" imgW="215640" imgH="203040" progId="Equation.DSMT4">
                  <p:embed/>
                </p:oleObj>
              </mc:Choice>
              <mc:Fallback>
                <p:oleObj name="Equation" r:id="rId42" imgW="215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2214938" y="1268760"/>
                        <a:ext cx="215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" name="Conector reto 122"/>
          <p:cNvCxnSpPr>
            <a:endCxn id="125" idx="2"/>
          </p:cNvCxnSpPr>
          <p:nvPr/>
        </p:nvCxnSpPr>
        <p:spPr>
          <a:xfrm>
            <a:off x="2648990" y="1335377"/>
            <a:ext cx="2427082" cy="7102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>
            <a:stCxn id="126" idx="4"/>
          </p:cNvCxnSpPr>
          <p:nvPr/>
        </p:nvCxnSpPr>
        <p:spPr>
          <a:xfrm flipH="1" flipV="1">
            <a:off x="5137025" y="1317921"/>
            <a:ext cx="11047" cy="33708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ipse 124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5076072" y="127047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Elipse 125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5076072" y="151098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9" name="Conector reto 128"/>
          <p:cNvCxnSpPr>
            <a:endCxn id="125" idx="6"/>
          </p:cNvCxnSpPr>
          <p:nvPr/>
        </p:nvCxnSpPr>
        <p:spPr>
          <a:xfrm flipH="1" flipV="1">
            <a:off x="5220072" y="1342479"/>
            <a:ext cx="720081" cy="590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ipse 130">
            <a:extLst>
              <a:ext uri="{FF2B5EF4-FFF2-40B4-BE49-F238E27FC236}">
                <a16:creationId xmlns="" xmlns:a16="http://schemas.microsoft.com/office/drawing/2014/main" id="{ACDD5BC7-C87A-4D49-9323-C246D9F7BB76}"/>
              </a:ext>
            </a:extLst>
          </p:cNvPr>
          <p:cNvSpPr/>
          <p:nvPr/>
        </p:nvSpPr>
        <p:spPr>
          <a:xfrm>
            <a:off x="5858735" y="127637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2" name="Conector reto 131"/>
          <p:cNvCxnSpPr/>
          <p:nvPr/>
        </p:nvCxnSpPr>
        <p:spPr>
          <a:xfrm flipV="1">
            <a:off x="5940151" y="1417003"/>
            <a:ext cx="1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6" name="Objeto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406756"/>
              </p:ext>
            </p:extLst>
          </p:nvPr>
        </p:nvGraphicFramePr>
        <p:xfrm>
          <a:off x="7230354" y="1537101"/>
          <a:ext cx="581734" cy="41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1" name="Equation" r:id="rId44" imgW="355320" imgH="253800" progId="Equation.DSMT4">
                  <p:embed/>
                </p:oleObj>
              </mc:Choice>
              <mc:Fallback>
                <p:oleObj name="Equation" r:id="rId44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7230354" y="1537101"/>
                        <a:ext cx="581734" cy="415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8" name="Conector reto 137"/>
          <p:cNvCxnSpPr/>
          <p:nvPr/>
        </p:nvCxnSpPr>
        <p:spPr>
          <a:xfrm flipH="1" flipV="1">
            <a:off x="3401010" y="2348881"/>
            <a:ext cx="18854" cy="1380494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" name="Objeto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370931"/>
              </p:ext>
            </p:extLst>
          </p:nvPr>
        </p:nvGraphicFramePr>
        <p:xfrm>
          <a:off x="2944813" y="6077729"/>
          <a:ext cx="9048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2" name="Equation" r:id="rId46" imgW="406080" imgH="203040" progId="Equation.DSMT4">
                  <p:embed/>
                </p:oleObj>
              </mc:Choice>
              <mc:Fallback>
                <p:oleObj name="Equation" r:id="rId46" imgW="406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2944813" y="6077729"/>
                        <a:ext cx="904875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6" name="Conector reto 145"/>
          <p:cNvCxnSpPr>
            <a:endCxn id="150" idx="2"/>
          </p:cNvCxnSpPr>
          <p:nvPr/>
        </p:nvCxnSpPr>
        <p:spPr>
          <a:xfrm flipV="1">
            <a:off x="2633071" y="3903395"/>
            <a:ext cx="741219" cy="172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to 147"/>
          <p:cNvCxnSpPr/>
          <p:nvPr/>
        </p:nvCxnSpPr>
        <p:spPr>
          <a:xfrm flipH="1">
            <a:off x="2555776" y="3926145"/>
            <a:ext cx="842747" cy="196824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/>
          <p:cNvCxnSpPr>
            <a:stCxn id="58" idx="1"/>
            <a:endCxn id="150" idx="5"/>
          </p:cNvCxnSpPr>
          <p:nvPr/>
        </p:nvCxnSpPr>
        <p:spPr>
          <a:xfrm flipH="1" flipV="1">
            <a:off x="3497202" y="3954312"/>
            <a:ext cx="1599958" cy="102212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" name="Objeto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280205"/>
              </p:ext>
            </p:extLst>
          </p:nvPr>
        </p:nvGraphicFramePr>
        <p:xfrm>
          <a:off x="36513" y="4141788"/>
          <a:ext cx="15446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3" name="Equation" r:id="rId48" imgW="1320480" imgH="304560" progId="Equation.DSMT4">
                  <p:embed/>
                </p:oleObj>
              </mc:Choice>
              <mc:Fallback>
                <p:oleObj name="Equation" r:id="rId48" imgW="13204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36513" y="4141788"/>
                        <a:ext cx="1544637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Retângulo 158"/>
          <p:cNvSpPr/>
          <p:nvPr/>
        </p:nvSpPr>
        <p:spPr>
          <a:xfrm>
            <a:off x="4067944" y="3729375"/>
            <a:ext cx="1440160" cy="412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7" name="Objeto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311973"/>
              </p:ext>
            </p:extLst>
          </p:nvPr>
        </p:nvGraphicFramePr>
        <p:xfrm>
          <a:off x="3822900" y="3729375"/>
          <a:ext cx="1621174" cy="336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4" name="Equation" r:id="rId50" imgW="1346040" imgH="279360" progId="Equation.DSMT4">
                  <p:embed/>
                </p:oleObj>
              </mc:Choice>
              <mc:Fallback>
                <p:oleObj name="Equation" r:id="rId50" imgW="1346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3822900" y="3729375"/>
                        <a:ext cx="1621174" cy="336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Conector de Seta Reta 32"/>
          <p:cNvCxnSpPr/>
          <p:nvPr/>
        </p:nvCxnSpPr>
        <p:spPr>
          <a:xfrm>
            <a:off x="1584142" y="4346249"/>
            <a:ext cx="1418531" cy="5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de Seta Reta 32"/>
          <p:cNvCxnSpPr/>
          <p:nvPr/>
        </p:nvCxnSpPr>
        <p:spPr>
          <a:xfrm flipH="1">
            <a:off x="4392531" y="3999461"/>
            <a:ext cx="1" cy="431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Elipse 149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3374290" y="383138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3" name="Retângulo 162"/>
          <p:cNvSpPr/>
          <p:nvPr/>
        </p:nvSpPr>
        <p:spPr>
          <a:xfrm>
            <a:off x="5219095" y="4430868"/>
            <a:ext cx="1440160" cy="412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2" name="Objeto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347644"/>
              </p:ext>
            </p:extLst>
          </p:nvPr>
        </p:nvGraphicFramePr>
        <p:xfrm>
          <a:off x="5250105" y="4427121"/>
          <a:ext cx="1922434" cy="418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5" name="Equation" r:id="rId52" imgW="1282680" imgH="279360" progId="Equation.DSMT4">
                  <p:embed/>
                </p:oleObj>
              </mc:Choice>
              <mc:Fallback>
                <p:oleObj name="Equation" r:id="rId52" imgW="1282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5250105" y="4427121"/>
                        <a:ext cx="1922434" cy="418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4" name="Conector de Seta Reta 32"/>
          <p:cNvCxnSpPr/>
          <p:nvPr/>
        </p:nvCxnSpPr>
        <p:spPr>
          <a:xfrm flipH="1">
            <a:off x="5557769" y="4790561"/>
            <a:ext cx="64735" cy="638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 reto 175"/>
          <p:cNvCxnSpPr/>
          <p:nvPr/>
        </p:nvCxnSpPr>
        <p:spPr>
          <a:xfrm flipV="1">
            <a:off x="3419872" y="4055795"/>
            <a:ext cx="0" cy="1886574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Elipse 141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3347864" y="587036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4" name="Objeto 1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686569"/>
              </p:ext>
            </p:extLst>
          </p:nvPr>
        </p:nvGraphicFramePr>
        <p:xfrm>
          <a:off x="1681337" y="6487368"/>
          <a:ext cx="762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6" name="Equation" r:id="rId54" imgW="761760" imgH="253800" progId="Equation.DSMT4">
                  <p:embed/>
                </p:oleObj>
              </mc:Choice>
              <mc:Fallback>
                <p:oleObj name="Equation" r:id="rId54" imgW="761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681337" y="6487368"/>
                        <a:ext cx="762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613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E77834D8-14D1-4504-B5A6-945E6902DDEC}"/>
              </a:ext>
            </a:extLst>
          </p:cNvPr>
          <p:cNvSpPr txBox="1"/>
          <p:nvPr/>
        </p:nvSpPr>
        <p:spPr>
          <a:xfrm>
            <a:off x="1691680" y="62971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Momento de Inércia ( I ):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736690"/>
              </p:ext>
            </p:extLst>
          </p:nvPr>
        </p:nvGraphicFramePr>
        <p:xfrm>
          <a:off x="323528" y="1628800"/>
          <a:ext cx="8495034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2" name="Equation" r:id="rId3" imgW="4495680" imgH="1638000" progId="Equation.DSMT4">
                  <p:embed/>
                </p:oleObj>
              </mc:Choice>
              <mc:Fallback>
                <p:oleObj name="Equation" r:id="rId3" imgW="4495680" imgH="163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628800"/>
                        <a:ext cx="8495034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563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399852"/>
              </p:ext>
            </p:extLst>
          </p:nvPr>
        </p:nvGraphicFramePr>
        <p:xfrm>
          <a:off x="579438" y="1412875"/>
          <a:ext cx="8002587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6" name="Equation" r:id="rId3" imgW="6413400" imgH="2654280" progId="Equation.DSMT4">
                  <p:embed/>
                </p:oleObj>
              </mc:Choice>
              <mc:Fallback>
                <p:oleObj name="Equation" r:id="rId3" imgW="6413400" imgH="2654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438" y="1412875"/>
                        <a:ext cx="8002587" cy="331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E77834D8-14D1-4504-B5A6-945E6902DDEC}"/>
              </a:ext>
            </a:extLst>
          </p:cNvPr>
          <p:cNvSpPr txBox="1"/>
          <p:nvPr/>
        </p:nvSpPr>
        <p:spPr>
          <a:xfrm>
            <a:off x="1691680" y="188640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Tensão de Flexão no Eixo</a:t>
            </a:r>
          </a:p>
        </p:txBody>
      </p:sp>
    </p:spTree>
    <p:extLst>
      <p:ext uri="{BB962C8B-B14F-4D97-AF65-F5344CB8AC3E}">
        <p14:creationId xmlns:p14="http://schemas.microsoft.com/office/powerpoint/2010/main" val="3896826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7825" t="38188" r="25094" b="18501"/>
          <a:stretch/>
        </p:blipFill>
        <p:spPr>
          <a:xfrm>
            <a:off x="611560" y="692696"/>
            <a:ext cx="778504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07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40591" t="42125" r="26756" b="29329"/>
          <a:stretch/>
        </p:blipFill>
        <p:spPr>
          <a:xfrm>
            <a:off x="1979712" y="1634903"/>
            <a:ext cx="4968552" cy="244216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004048" y="-74013"/>
            <a:ext cx="10898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DCL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267744" y="1052736"/>
            <a:ext cx="0" cy="18720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1331640" y="2855987"/>
            <a:ext cx="936104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3275856" y="908720"/>
            <a:ext cx="0" cy="17640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114375"/>
              </p:ext>
            </p:extLst>
          </p:nvPr>
        </p:nvGraphicFramePr>
        <p:xfrm>
          <a:off x="871538" y="2606354"/>
          <a:ext cx="4175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6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1538" y="2606354"/>
                        <a:ext cx="417512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638340"/>
              </p:ext>
            </p:extLst>
          </p:nvPr>
        </p:nvGraphicFramePr>
        <p:xfrm>
          <a:off x="1724887" y="908720"/>
          <a:ext cx="454496" cy="57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7" name="Equation" r:id="rId6" imgW="190440" imgH="241200" progId="Equation.DSMT4">
                  <p:embed/>
                </p:oleObj>
              </mc:Choice>
              <mc:Fallback>
                <p:oleObj name="Equation" r:id="rId6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4887" y="908720"/>
                        <a:ext cx="454496" cy="57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195736" y="278703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3203864" y="278703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98898"/>
              </p:ext>
            </p:extLst>
          </p:nvPr>
        </p:nvGraphicFramePr>
        <p:xfrm>
          <a:off x="3130116" y="2977041"/>
          <a:ext cx="207461" cy="24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8"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30116" y="2977041"/>
                        <a:ext cx="207461" cy="24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/>
          <p:cNvCxnSpPr/>
          <p:nvPr/>
        </p:nvCxnSpPr>
        <p:spPr>
          <a:xfrm>
            <a:off x="2267736" y="1412776"/>
            <a:ext cx="10081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96085"/>
              </p:ext>
            </p:extLst>
          </p:nvPr>
        </p:nvGraphicFramePr>
        <p:xfrm>
          <a:off x="2555777" y="1144812"/>
          <a:ext cx="533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9" name="Equation" r:id="rId10" imgW="533160" imgH="253800" progId="Equation.DSMT4">
                  <p:embed/>
                </p:oleObj>
              </mc:Choice>
              <mc:Fallback>
                <p:oleObj name="Equation" r:id="rId10" imgW="533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55777" y="1144812"/>
                        <a:ext cx="533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392836"/>
              </p:ext>
            </p:extLst>
          </p:nvPr>
        </p:nvGraphicFramePr>
        <p:xfrm>
          <a:off x="2715986" y="79974"/>
          <a:ext cx="1511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0" name="Equation" r:id="rId12" imgW="1511280" imgH="863280" progId="Equation.DSMT4">
                  <p:embed/>
                </p:oleObj>
              </mc:Choice>
              <mc:Fallback>
                <p:oleObj name="Equation" r:id="rId12" imgW="151128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15986" y="79974"/>
                        <a:ext cx="15113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377244"/>
              </p:ext>
            </p:extLst>
          </p:nvPr>
        </p:nvGraphicFramePr>
        <p:xfrm>
          <a:off x="179512" y="4205692"/>
          <a:ext cx="8739360" cy="59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1" name="Equation" r:id="rId14" imgW="5943600" imgH="406080" progId="Equation.DSMT4">
                  <p:embed/>
                </p:oleObj>
              </mc:Choice>
              <mc:Fallback>
                <p:oleObj name="Equation" r:id="rId14" imgW="59436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9512" y="4205692"/>
                        <a:ext cx="8739360" cy="59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219053"/>
              </p:ext>
            </p:extLst>
          </p:nvPr>
        </p:nvGraphicFramePr>
        <p:xfrm>
          <a:off x="453926" y="5176347"/>
          <a:ext cx="8222529" cy="1426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2" name="Equation" r:id="rId16" imgW="5270400" imgH="914400" progId="Equation.DSMT4">
                  <p:embed/>
                </p:oleObj>
              </mc:Choice>
              <mc:Fallback>
                <p:oleObj name="Equation" r:id="rId16" imgW="52704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3926" y="5176347"/>
                        <a:ext cx="8222529" cy="1426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rco 17">
            <a:extLst>
              <a:ext uri="{FF2B5EF4-FFF2-40B4-BE49-F238E27FC236}">
                <a16:creationId xmlns="" xmlns:a16="http://schemas.microsoft.com/office/drawing/2014/main" id="{7A1CE6CA-AEE9-42BA-A1C0-483D9D192CAE}"/>
              </a:ext>
            </a:extLst>
          </p:cNvPr>
          <p:cNvSpPr/>
          <p:nvPr/>
        </p:nvSpPr>
        <p:spPr>
          <a:xfrm rot="17872610">
            <a:off x="225229" y="2745667"/>
            <a:ext cx="1512168" cy="1296144"/>
          </a:xfrm>
          <a:prstGeom prst="arc">
            <a:avLst/>
          </a:prstGeom>
          <a:ln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9" name="Objeto 18">
            <a:extLst>
              <a:ext uri="{FF2B5EF4-FFF2-40B4-BE49-F238E27FC236}">
                <a16:creationId xmlns="" xmlns:a16="http://schemas.microsoft.com/office/drawing/2014/main" id="{2460F36D-A29E-4AD0-B2B5-1DE65E37E8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577581"/>
              </p:ext>
            </p:extLst>
          </p:nvPr>
        </p:nvGraphicFramePr>
        <p:xfrm>
          <a:off x="41275" y="2471490"/>
          <a:ext cx="5810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3" name="Equation" r:id="rId18" imgW="253800" imgH="228600" progId="Equation.DSMT4">
                  <p:embed/>
                </p:oleObj>
              </mc:Choice>
              <mc:Fallback>
                <p:oleObj name="Equation" r:id="rId18" imgW="253800" imgH="228600" progId="Equation.DSMT4">
                  <p:embed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275" y="2471490"/>
                        <a:ext cx="5810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462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0" t="25906" r="49572" b="48378"/>
          <a:stretch/>
        </p:blipFill>
        <p:spPr bwMode="auto">
          <a:xfrm>
            <a:off x="1259632" y="151004"/>
            <a:ext cx="2736303" cy="240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297919" y="-27384"/>
            <a:ext cx="850145" cy="37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925154"/>
              </p:ext>
            </p:extLst>
          </p:nvPr>
        </p:nvGraphicFramePr>
        <p:xfrm>
          <a:off x="4193449" y="1290867"/>
          <a:ext cx="306543" cy="35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8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3449" y="1290867"/>
                        <a:ext cx="306543" cy="357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de seta reta 5"/>
          <p:cNvCxnSpPr/>
          <p:nvPr/>
        </p:nvCxnSpPr>
        <p:spPr>
          <a:xfrm>
            <a:off x="4139952" y="1231125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o 7"/>
          <p:cNvSpPr/>
          <p:nvPr/>
        </p:nvSpPr>
        <p:spPr>
          <a:xfrm rot="2611532">
            <a:off x="3832534" y="1097153"/>
            <a:ext cx="734031" cy="864096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842669"/>
              </p:ext>
            </p:extLst>
          </p:nvPr>
        </p:nvGraphicFramePr>
        <p:xfrm>
          <a:off x="4568825" y="1249580"/>
          <a:ext cx="5889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9" name="Equation" r:id="rId6" imgW="279360" imgH="228600" progId="Equation.DSMT4">
                  <p:embed/>
                </p:oleObj>
              </mc:Choice>
              <mc:Fallback>
                <p:oleObj name="Equation" r:id="rId6" imgW="279360" imgH="228600" progId="Equation.DSMT4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8825" y="1249580"/>
                        <a:ext cx="588963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/>
          <p:cNvSpPr/>
          <p:nvPr/>
        </p:nvSpPr>
        <p:spPr>
          <a:xfrm>
            <a:off x="3779912" y="380399"/>
            <a:ext cx="2329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72156"/>
              </p:ext>
            </p:extLst>
          </p:nvPr>
        </p:nvGraphicFramePr>
        <p:xfrm>
          <a:off x="2558993" y="44624"/>
          <a:ext cx="1223239" cy="356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0" name="Equation" r:id="rId8" imgW="609480" imgH="177480" progId="Equation.DSMT4">
                  <p:embed/>
                </p:oleObj>
              </mc:Choice>
              <mc:Fallback>
                <p:oleObj name="Equation" r:id="rId8" imgW="609480" imgH="177480" progId="Equation.DSMT4">
                  <p:embed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58993" y="44624"/>
                        <a:ext cx="1223239" cy="356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ector de seta reta 11"/>
          <p:cNvCxnSpPr/>
          <p:nvPr/>
        </p:nvCxnSpPr>
        <p:spPr>
          <a:xfrm>
            <a:off x="3203848" y="380399"/>
            <a:ext cx="0" cy="97108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3"/>
          <p:cNvCxnSpPr/>
          <p:nvPr/>
        </p:nvCxnSpPr>
        <p:spPr>
          <a:xfrm>
            <a:off x="2691657" y="2023213"/>
            <a:ext cx="5121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203848" y="1735181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259184"/>
              </p:ext>
            </p:extLst>
          </p:nvPr>
        </p:nvGraphicFramePr>
        <p:xfrm>
          <a:off x="2871552" y="1644371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1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18" name="Objeto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71552" y="1644371"/>
                        <a:ext cx="152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3923944" y="144714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491880" y="1303133"/>
            <a:ext cx="6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</a:rPr>
              <a:t>A’</a:t>
            </a:r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361851"/>
              </p:ext>
            </p:extLst>
          </p:nvPr>
        </p:nvGraphicFramePr>
        <p:xfrm>
          <a:off x="446881" y="2708920"/>
          <a:ext cx="8048625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2" name="Equation" r:id="rId12" imgW="6591240" imgH="1434960" progId="Equation.DSMT4">
                  <p:embed/>
                </p:oleObj>
              </mc:Choice>
              <mc:Fallback>
                <p:oleObj name="Equation" r:id="rId12" imgW="6591240" imgH="1434960" progId="Equation.DSMT4">
                  <p:embed/>
                  <p:pic>
                    <p:nvPicPr>
                      <p:cNvPr id="23" name="Objeto 2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6881" y="2708920"/>
                        <a:ext cx="8048625" cy="175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532470"/>
              </p:ext>
            </p:extLst>
          </p:nvPr>
        </p:nvGraphicFramePr>
        <p:xfrm>
          <a:off x="5889967" y="1759221"/>
          <a:ext cx="2012884" cy="102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3" name="Equation" r:id="rId14" imgW="1091880" imgH="558720" progId="Equation.DSMT4">
                  <p:embed/>
                </p:oleObj>
              </mc:Choice>
              <mc:Fallback>
                <p:oleObj name="Equation" r:id="rId14" imgW="1091880" imgH="558720" progId="Equation.DSMT4">
                  <p:embed/>
                  <p:pic>
                    <p:nvPicPr>
                      <p:cNvPr id="24" name="Objeto 2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89967" y="1759221"/>
                        <a:ext cx="2012884" cy="1029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="" xmlns:a16="http://schemas.microsoft.com/office/drawing/2014/main" id="{AF54269F-A9D7-4326-B87C-0369EC3E9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282793"/>
              </p:ext>
            </p:extLst>
          </p:nvPr>
        </p:nvGraphicFramePr>
        <p:xfrm>
          <a:off x="435744" y="4250393"/>
          <a:ext cx="72644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4" name="Equation" r:id="rId16" imgW="4914720" imgH="2450880" progId="Equation.DSMT4">
                  <p:embed/>
                </p:oleObj>
              </mc:Choice>
              <mc:Fallback>
                <p:oleObj name="Equation" r:id="rId16" imgW="4914720" imgH="245088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="" xmlns:a16="http://schemas.microsoft.com/office/drawing/2014/main" id="{AF54269F-A9D7-4326-B87C-0369EC3E94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5744" y="4250393"/>
                        <a:ext cx="7264400" cy="245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Elipse 20"/>
          <p:cNvSpPr/>
          <p:nvPr/>
        </p:nvSpPr>
        <p:spPr>
          <a:xfrm>
            <a:off x="1835696" y="380399"/>
            <a:ext cx="723297" cy="5827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1835695" y="1644371"/>
            <a:ext cx="553977" cy="503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429679"/>
              </p:ext>
            </p:extLst>
          </p:nvPr>
        </p:nvGraphicFramePr>
        <p:xfrm>
          <a:off x="1810815" y="1243418"/>
          <a:ext cx="4175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5" name="Equation" r:id="rId18" imgW="190440" imgH="228600" progId="Equation.DSMT4">
                  <p:embed/>
                </p:oleObj>
              </mc:Choice>
              <mc:Fallback>
                <p:oleObj name="Equation" r:id="rId18" imgW="190440" imgH="228600" progId="Equation.DSMT4">
                  <p:embed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10815" y="1243418"/>
                        <a:ext cx="417512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281931"/>
              </p:ext>
            </p:extLst>
          </p:nvPr>
        </p:nvGraphicFramePr>
        <p:xfrm>
          <a:off x="2117766" y="536478"/>
          <a:ext cx="454496" cy="57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6" name="Equation" r:id="rId20" imgW="190440" imgH="241200" progId="Equation.DSMT4">
                  <p:embed/>
                </p:oleObj>
              </mc:Choice>
              <mc:Fallback>
                <p:oleObj name="Equation" r:id="rId20" imgW="190440" imgH="241200" progId="Equation.DSMT4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7766" y="536478"/>
                        <a:ext cx="454496" cy="57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848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5680418-55A1-4F1A-BFD8-888F357C0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20" y="23406"/>
            <a:ext cx="4482553" cy="2106027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25CA8B69-84C3-446B-9FFB-CF01986F26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381651"/>
              </p:ext>
            </p:extLst>
          </p:nvPr>
        </p:nvGraphicFramePr>
        <p:xfrm>
          <a:off x="5855245" y="1343174"/>
          <a:ext cx="306543" cy="35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0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5245" y="1343174"/>
                        <a:ext cx="306543" cy="357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co 4">
            <a:extLst>
              <a:ext uri="{FF2B5EF4-FFF2-40B4-BE49-F238E27FC236}">
                <a16:creationId xmlns="" xmlns:a16="http://schemas.microsoft.com/office/drawing/2014/main" id="{C322B642-14D1-4399-B3D3-4F69107938F7}"/>
              </a:ext>
            </a:extLst>
          </p:cNvPr>
          <p:cNvSpPr/>
          <p:nvPr/>
        </p:nvSpPr>
        <p:spPr>
          <a:xfrm rot="2611532">
            <a:off x="5572648" y="1134788"/>
            <a:ext cx="734031" cy="864096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Objeto 5">
            <a:extLst>
              <a:ext uri="{FF2B5EF4-FFF2-40B4-BE49-F238E27FC236}">
                <a16:creationId xmlns="" xmlns:a16="http://schemas.microsoft.com/office/drawing/2014/main" id="{89C385B3-C0F7-424B-BDEC-2AA267DCD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064761"/>
              </p:ext>
            </p:extLst>
          </p:nvPr>
        </p:nvGraphicFramePr>
        <p:xfrm>
          <a:off x="6359301" y="1268760"/>
          <a:ext cx="5889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1" name="Equation" r:id="rId6" imgW="279360" imgH="228600" progId="Equation.DSMT4">
                  <p:embed/>
                </p:oleObj>
              </mc:Choice>
              <mc:Fallback>
                <p:oleObj name="Equation" r:id="rId6" imgW="279360" imgH="228600" progId="Equation.DSMT4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9301" y="1268760"/>
                        <a:ext cx="588963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de seta reta 8">
            <a:extLst>
              <a:ext uri="{FF2B5EF4-FFF2-40B4-BE49-F238E27FC236}">
                <a16:creationId xmlns="" xmlns:a16="http://schemas.microsoft.com/office/drawing/2014/main" id="{D12C0EAC-01FA-41E3-AA33-FFC7B3A3007B}"/>
              </a:ext>
            </a:extLst>
          </p:cNvPr>
          <p:cNvCxnSpPr/>
          <p:nvPr/>
        </p:nvCxnSpPr>
        <p:spPr>
          <a:xfrm>
            <a:off x="5855245" y="126876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to 9">
            <a:extLst>
              <a:ext uri="{FF2B5EF4-FFF2-40B4-BE49-F238E27FC236}">
                <a16:creationId xmlns="" xmlns:a16="http://schemas.microsoft.com/office/drawing/2014/main" id="{598B5DBC-561F-46F7-BD91-17453F22A0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690238"/>
              </p:ext>
            </p:extLst>
          </p:nvPr>
        </p:nvGraphicFramePr>
        <p:xfrm>
          <a:off x="3089275" y="3238500"/>
          <a:ext cx="242728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2" name="Equation" r:id="rId8" imgW="1206360" imgH="330120" progId="Equation.DSMT4">
                  <p:embed/>
                </p:oleObj>
              </mc:Choice>
              <mc:Fallback>
                <p:oleObj name="Equation" r:id="rId8" imgW="1206360" imgH="330120" progId="Equation.DSMT4">
                  <p:embed/>
                  <p:pic>
                    <p:nvPicPr>
                      <p:cNvPr id="17" name="Objeto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89275" y="3238500"/>
                        <a:ext cx="2427288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="" xmlns:a16="http://schemas.microsoft.com/office/drawing/2014/main" id="{D76B6C6F-9424-4DE1-B235-155E2F8D0D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795478"/>
              </p:ext>
            </p:extLst>
          </p:nvPr>
        </p:nvGraphicFramePr>
        <p:xfrm>
          <a:off x="1533525" y="3789363"/>
          <a:ext cx="6488113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3" name="Equation" r:id="rId10" imgW="5029200" imgH="2577960" progId="Equation.DSMT4">
                  <p:embed/>
                </p:oleObj>
              </mc:Choice>
              <mc:Fallback>
                <p:oleObj name="Equation" r:id="rId10" imgW="5029200" imgH="2577960" progId="Equation.DSMT4">
                  <p:embed/>
                  <p:pic>
                    <p:nvPicPr>
                      <p:cNvPr id="18" name="Objeto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33525" y="3789363"/>
                        <a:ext cx="6488113" cy="332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901C891A-0C04-4C87-9A66-AB95C11B7497}"/>
              </a:ext>
            </a:extLst>
          </p:cNvPr>
          <p:cNvSpPr/>
          <p:nvPr/>
        </p:nvSpPr>
        <p:spPr>
          <a:xfrm>
            <a:off x="5567229" y="148478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45E4FC74-D38B-447A-B880-9C5A8A289F36}"/>
              </a:ext>
            </a:extLst>
          </p:cNvPr>
          <p:cNvSpPr txBox="1"/>
          <p:nvPr/>
        </p:nvSpPr>
        <p:spPr>
          <a:xfrm>
            <a:off x="5412704" y="978992"/>
            <a:ext cx="6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</a:rPr>
              <a:t>C’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="" xmlns:a16="http://schemas.microsoft.com/office/drawing/2014/main" id="{49449537-3AD1-4BC7-AFB4-3D633D3371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384243"/>
              </p:ext>
            </p:extLst>
          </p:nvPr>
        </p:nvGraphicFramePr>
        <p:xfrm>
          <a:off x="2938896" y="257980"/>
          <a:ext cx="185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4" name="Equation" r:id="rId12" imgW="1854000" imgH="431640" progId="Equation.DSMT4">
                  <p:embed/>
                </p:oleObj>
              </mc:Choice>
              <mc:Fallback>
                <p:oleObj name="Equation" r:id="rId12" imgW="1854000" imgH="431640" progId="Equation.DSMT4">
                  <p:embed/>
                  <p:pic>
                    <p:nvPicPr>
                      <p:cNvPr id="19" name="Objeto 1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38896" y="257980"/>
                        <a:ext cx="1854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ector de seta reta 20">
            <a:extLst>
              <a:ext uri="{FF2B5EF4-FFF2-40B4-BE49-F238E27FC236}">
                <a16:creationId xmlns="" xmlns:a16="http://schemas.microsoft.com/office/drawing/2014/main" id="{543524A8-63E1-45A3-B017-B4038D13DF4D}"/>
              </a:ext>
            </a:extLst>
          </p:cNvPr>
          <p:cNvCxnSpPr/>
          <p:nvPr/>
        </p:nvCxnSpPr>
        <p:spPr>
          <a:xfrm>
            <a:off x="2686893" y="2924944"/>
            <a:ext cx="29523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="" xmlns:a16="http://schemas.microsoft.com/office/drawing/2014/main" id="{1354A8D9-1BA2-457E-9258-B967B38C4A45}"/>
              </a:ext>
            </a:extLst>
          </p:cNvPr>
          <p:cNvCxnSpPr/>
          <p:nvPr/>
        </p:nvCxnSpPr>
        <p:spPr>
          <a:xfrm>
            <a:off x="2686893" y="2141339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="" xmlns:a16="http://schemas.microsoft.com/office/drawing/2014/main" id="{572DE259-7151-4060-91AC-91A3F4D9BC9D}"/>
              </a:ext>
            </a:extLst>
          </p:cNvPr>
          <p:cNvCxnSpPr/>
          <p:nvPr/>
        </p:nvCxnSpPr>
        <p:spPr>
          <a:xfrm flipH="1">
            <a:off x="5639229" y="1925315"/>
            <a:ext cx="574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to 18">
            <a:extLst>
              <a:ext uri="{FF2B5EF4-FFF2-40B4-BE49-F238E27FC236}">
                <a16:creationId xmlns="" xmlns:a16="http://schemas.microsoft.com/office/drawing/2014/main" id="{C8E54938-2FC7-4FA9-B49F-0B5DA2FD7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823717"/>
              </p:ext>
            </p:extLst>
          </p:nvPr>
        </p:nvGraphicFramePr>
        <p:xfrm>
          <a:off x="4046366" y="2641927"/>
          <a:ext cx="233390" cy="25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5" name="Equation" r:id="rId14" imgW="126720" imgH="139680" progId="Equation.DSMT4">
                  <p:embed/>
                </p:oleObj>
              </mc:Choice>
              <mc:Fallback>
                <p:oleObj name="Equation" r:id="rId14" imgW="126720" imgH="139680" progId="Equation.DSMT4">
                  <p:embed/>
                  <p:pic>
                    <p:nvPicPr>
                      <p:cNvPr id="31" name="Objeto 3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46366" y="2641927"/>
                        <a:ext cx="233390" cy="256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="" xmlns:a16="http://schemas.microsoft.com/office/drawing/2014/main" id="{16862E2F-7FEA-49A0-B283-B76AA2584D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832150"/>
              </p:ext>
            </p:extLst>
          </p:nvPr>
        </p:nvGraphicFramePr>
        <p:xfrm>
          <a:off x="4524375" y="2060849"/>
          <a:ext cx="689878" cy="27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6" name="Equation" r:id="rId16" imgW="507960" imgH="203040" progId="Equation.DSMT4">
                  <p:embed/>
                </p:oleObj>
              </mc:Choice>
              <mc:Fallback>
                <p:oleObj name="Equation" r:id="rId16" imgW="507960" imgH="203040" progId="Equation.DSMT4">
                  <p:embed/>
                  <p:pic>
                    <p:nvPicPr>
                      <p:cNvPr id="38" name="Objeto 3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24375" y="2060849"/>
                        <a:ext cx="689878" cy="275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reto 22">
            <a:extLst>
              <a:ext uri="{FF2B5EF4-FFF2-40B4-BE49-F238E27FC236}">
                <a16:creationId xmlns="" xmlns:a16="http://schemas.microsoft.com/office/drawing/2014/main" id="{F832CF4E-0D01-4D96-B990-AB625559C86B}"/>
              </a:ext>
            </a:extLst>
          </p:cNvPr>
          <p:cNvCxnSpPr/>
          <p:nvPr/>
        </p:nvCxnSpPr>
        <p:spPr>
          <a:xfrm>
            <a:off x="3911029" y="1925314"/>
            <a:ext cx="0" cy="511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42">
            <a:extLst>
              <a:ext uri="{FF2B5EF4-FFF2-40B4-BE49-F238E27FC236}">
                <a16:creationId xmlns="" xmlns:a16="http://schemas.microsoft.com/office/drawing/2014/main" id="{074CD971-A963-48FA-B2FC-56E45EEF950D}"/>
              </a:ext>
            </a:extLst>
          </p:cNvPr>
          <p:cNvCxnSpPr/>
          <p:nvPr/>
        </p:nvCxnSpPr>
        <p:spPr>
          <a:xfrm flipH="1">
            <a:off x="3911029" y="2348880"/>
            <a:ext cx="17339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="" xmlns:a16="http://schemas.microsoft.com/office/drawing/2014/main" id="{4AB0A5AF-72B5-45DC-ADAD-8F25A3A917EE}"/>
              </a:ext>
            </a:extLst>
          </p:cNvPr>
          <p:cNvCxnSpPr/>
          <p:nvPr/>
        </p:nvCxnSpPr>
        <p:spPr>
          <a:xfrm>
            <a:off x="3911029" y="648599"/>
            <a:ext cx="0" cy="81243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to 29">
            <a:extLst>
              <a:ext uri="{FF2B5EF4-FFF2-40B4-BE49-F238E27FC236}">
                <a16:creationId xmlns="" xmlns:a16="http://schemas.microsoft.com/office/drawing/2014/main" id="{AD3A5AF3-E7FE-46B8-B19C-96C37F739D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364128"/>
              </p:ext>
            </p:extLst>
          </p:nvPr>
        </p:nvGraphicFramePr>
        <p:xfrm>
          <a:off x="1714786" y="910435"/>
          <a:ext cx="855745" cy="32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7" name="Equation" r:id="rId18" imgW="634680" imgH="241200" progId="Equation.DSMT4">
                  <p:embed/>
                </p:oleObj>
              </mc:Choice>
              <mc:Fallback>
                <p:oleObj name="Equation" r:id="rId18" imgW="634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14786" y="910435"/>
                        <a:ext cx="855745" cy="32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="" xmlns:a16="http://schemas.microsoft.com/office/drawing/2014/main" id="{417329F0-9A5A-4CD3-A9F2-2F299BBBE7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823917"/>
              </p:ext>
            </p:extLst>
          </p:nvPr>
        </p:nvGraphicFramePr>
        <p:xfrm>
          <a:off x="2051720" y="1604636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8" name="Equation" r:id="rId20" imgW="431640" imgH="228600" progId="Equation.DSMT4">
                  <p:embed/>
                </p:oleObj>
              </mc:Choice>
              <mc:Fallback>
                <p:oleObj name="Equation" r:id="rId20" imgW="431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051720" y="1604636"/>
                        <a:ext cx="431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tângulo 31">
            <a:extLst>
              <a:ext uri="{FF2B5EF4-FFF2-40B4-BE49-F238E27FC236}">
                <a16:creationId xmlns="" xmlns:a16="http://schemas.microsoft.com/office/drawing/2014/main" id="{37667A01-04BE-4767-B9F4-A1C058CC89BF}"/>
              </a:ext>
            </a:extLst>
          </p:cNvPr>
          <p:cNvSpPr/>
          <p:nvPr/>
        </p:nvSpPr>
        <p:spPr>
          <a:xfrm>
            <a:off x="1475656" y="1461031"/>
            <a:ext cx="431800" cy="383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3" name="Objeto 32">
            <a:extLst>
              <a:ext uri="{FF2B5EF4-FFF2-40B4-BE49-F238E27FC236}">
                <a16:creationId xmlns="" xmlns:a16="http://schemas.microsoft.com/office/drawing/2014/main" id="{90BA5E6A-F1AC-4DCB-AD5C-E628C7673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247195"/>
              </p:ext>
            </p:extLst>
          </p:nvPr>
        </p:nvGraphicFramePr>
        <p:xfrm>
          <a:off x="124054" y="1457608"/>
          <a:ext cx="1795450" cy="35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9" name="Equation" r:id="rId22" imgW="1295280" imgH="253800" progId="Equation.DSMT4">
                  <p:embed/>
                </p:oleObj>
              </mc:Choice>
              <mc:Fallback>
                <p:oleObj name="Equation" r:id="rId22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4054" y="1457608"/>
                        <a:ext cx="1795450" cy="352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3225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/>
          <p:cNvCxnSpPr/>
          <p:nvPr/>
        </p:nvCxnSpPr>
        <p:spPr>
          <a:xfrm flipH="1">
            <a:off x="2526003" y="3645024"/>
            <a:ext cx="11890" cy="3212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827584" y="6357022"/>
            <a:ext cx="62838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27348"/>
              </p:ext>
            </p:extLst>
          </p:nvPr>
        </p:nvGraphicFramePr>
        <p:xfrm>
          <a:off x="2739705" y="4163318"/>
          <a:ext cx="1489219" cy="76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6" name="Equation" r:id="rId3" imgW="1091880" imgH="558720" progId="Equation.DSMT4">
                  <p:embed/>
                </p:oleObj>
              </mc:Choice>
              <mc:Fallback>
                <p:oleObj name="Equation" r:id="rId3" imgW="1091880" imgH="558720" progId="Equation.DSMT4">
                  <p:embed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9705" y="4163318"/>
                        <a:ext cx="1489219" cy="76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559926"/>
              </p:ext>
            </p:extLst>
          </p:nvPr>
        </p:nvGraphicFramePr>
        <p:xfrm>
          <a:off x="1217613" y="4076700"/>
          <a:ext cx="1266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7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7613" y="4076700"/>
                        <a:ext cx="12668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lipse 8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54003" y="629426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481986"/>
              </p:ext>
            </p:extLst>
          </p:nvPr>
        </p:nvGraphicFramePr>
        <p:xfrm>
          <a:off x="2663033" y="6377855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8" name="Equation" r:id="rId7" imgW="126720" imgH="177480" progId="Equation.DSMT4">
                  <p:embed/>
                </p:oleObj>
              </mc:Choice>
              <mc:Fallback>
                <p:oleObj name="Equation" r:id="rId7" imgW="126720" imgH="177480" progId="Equation.DSMT4">
                  <p:embed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3033" y="6377855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861891"/>
              </p:ext>
            </p:extLst>
          </p:nvPr>
        </p:nvGraphicFramePr>
        <p:xfrm>
          <a:off x="484062" y="6315458"/>
          <a:ext cx="2007405" cy="542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9" name="Equation" r:id="rId9" imgW="939600" imgH="253800" progId="Equation.DSMT4">
                  <p:embed/>
                </p:oleObj>
              </mc:Choice>
              <mc:Fallback>
                <p:oleObj name="Equation" r:id="rId9" imgW="939600" imgH="253800" progId="Equation.DSMT4">
                  <p:embed/>
                  <p:pic>
                    <p:nvPicPr>
                      <p:cNvPr id="14" name="Objeto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4062" y="6315458"/>
                        <a:ext cx="2007405" cy="542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192945"/>
              </p:ext>
            </p:extLst>
          </p:nvPr>
        </p:nvGraphicFramePr>
        <p:xfrm>
          <a:off x="4146550" y="6510338"/>
          <a:ext cx="5016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0" name="Equation" r:id="rId11" imgW="241200" imgH="203040" progId="Equation.DSMT4">
                  <p:embed/>
                </p:oleObj>
              </mc:Choice>
              <mc:Fallback>
                <p:oleObj name="Equation" r:id="rId11" imgW="241200" imgH="203040" progId="Equation.DSMT4">
                  <p:embed/>
                  <p:pic>
                    <p:nvPicPr>
                      <p:cNvPr id="16" name="Objeto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46550" y="6510338"/>
                        <a:ext cx="501650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515821"/>
              </p:ext>
            </p:extLst>
          </p:nvPr>
        </p:nvGraphicFramePr>
        <p:xfrm>
          <a:off x="6600701" y="6400527"/>
          <a:ext cx="779611" cy="55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1" name="Equation" r:id="rId13" imgW="355320" imgH="253800" progId="Equation.DSMT4">
                  <p:embed/>
                </p:oleObj>
              </mc:Choice>
              <mc:Fallback>
                <p:oleObj name="Equation" r:id="rId13" imgW="355320" imgH="253800" progId="Equation.DSMT4">
                  <p:embed/>
                  <p:pic>
                    <p:nvPicPr>
                      <p:cNvPr id="17" name="Objeto 1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00701" y="6400527"/>
                        <a:ext cx="779611" cy="556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ector reto 13"/>
          <p:cNvCxnSpPr>
            <a:endCxn id="16" idx="0"/>
          </p:cNvCxnSpPr>
          <p:nvPr/>
        </p:nvCxnSpPr>
        <p:spPr>
          <a:xfrm>
            <a:off x="2502270" y="5396013"/>
            <a:ext cx="1995769" cy="49039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54003" y="429309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Arco 15"/>
          <p:cNvSpPr/>
          <p:nvPr/>
        </p:nvSpPr>
        <p:spPr>
          <a:xfrm rot="9595270">
            <a:off x="2454914" y="1978620"/>
            <a:ext cx="4320488" cy="3415245"/>
          </a:xfrm>
          <a:prstGeom prst="arc">
            <a:avLst>
              <a:gd name="adj1" fmla="val 17633312"/>
              <a:gd name="adj2" fmla="val 105194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4470227" y="5396013"/>
            <a:ext cx="8" cy="1021178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4398235" y="629426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54003" y="53732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243928"/>
              </p:ext>
            </p:extLst>
          </p:nvPr>
        </p:nvGraphicFramePr>
        <p:xfrm>
          <a:off x="1612900" y="5148263"/>
          <a:ext cx="7032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2" name="Equation" r:id="rId15" imgW="279360" imgH="177480" progId="Equation.DSMT4">
                  <p:embed/>
                </p:oleObj>
              </mc:Choice>
              <mc:Fallback>
                <p:oleObj name="Equation" r:id="rId15" imgW="279360" imgH="177480" progId="Equation.DSMT4">
                  <p:embed/>
                  <p:pic>
                    <p:nvPicPr>
                      <p:cNvPr id="31" name="Objeto 3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12900" y="5148263"/>
                        <a:ext cx="703263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/>
          <p:cNvCxnSpPr>
            <a:cxnSpLocks/>
          </p:cNvCxnSpPr>
          <p:nvPr/>
        </p:nvCxnSpPr>
        <p:spPr>
          <a:xfrm flipV="1">
            <a:off x="1999962" y="4848929"/>
            <a:ext cx="716456" cy="92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5838395" y="630932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286638"/>
              </p:ext>
            </p:extLst>
          </p:nvPr>
        </p:nvGraphicFramePr>
        <p:xfrm>
          <a:off x="5636902" y="6453336"/>
          <a:ext cx="571085" cy="48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3" name="Equation" r:id="rId17" imgW="241200" imgH="203040" progId="Equation.DSMT4">
                  <p:embed/>
                </p:oleObj>
              </mc:Choice>
              <mc:Fallback>
                <p:oleObj name="Equation" r:id="rId17" imgW="241200" imgH="203040" progId="Equation.DSMT4">
                  <p:embed/>
                  <p:pic>
                    <p:nvPicPr>
                      <p:cNvPr id="35" name="Objeto 3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36902" y="6453336"/>
                        <a:ext cx="571085" cy="480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de Seta Reta 23"/>
          <p:cNvCxnSpPr/>
          <p:nvPr/>
        </p:nvCxnSpPr>
        <p:spPr>
          <a:xfrm flipV="1">
            <a:off x="2526003" y="980728"/>
            <a:ext cx="8" cy="234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2214938" y="2978506"/>
            <a:ext cx="489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54003" y="292060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7" name="Obje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514302"/>
              </p:ext>
            </p:extLst>
          </p:nvPr>
        </p:nvGraphicFramePr>
        <p:xfrm>
          <a:off x="2213446" y="2992612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4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41" name="Objeto 4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13446" y="2992612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Elipse 27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65893" y="137312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054189"/>
              </p:ext>
            </p:extLst>
          </p:nvPr>
        </p:nvGraphicFramePr>
        <p:xfrm>
          <a:off x="1849438" y="1254125"/>
          <a:ext cx="5953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5" name="Equation" r:id="rId20" imgW="317160" imgH="203040" progId="Equation.DSMT4">
                  <p:embed/>
                </p:oleObj>
              </mc:Choice>
              <mc:Fallback>
                <p:oleObj name="Equation" r:id="rId20" imgW="317160" imgH="203040" progId="Equation.DSMT4">
                  <p:embed/>
                  <p:pic>
                    <p:nvPicPr>
                      <p:cNvPr id="43" name="Objeto 4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49438" y="1254125"/>
                        <a:ext cx="595312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97460"/>
              </p:ext>
            </p:extLst>
          </p:nvPr>
        </p:nvGraphicFramePr>
        <p:xfrm>
          <a:off x="1242275" y="1015582"/>
          <a:ext cx="979316" cy="37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6" name="Equation" r:id="rId22" imgW="660240" imgH="253800" progId="Equation.DSMT4">
                  <p:embed/>
                </p:oleObj>
              </mc:Choice>
              <mc:Fallback>
                <p:oleObj name="Equation" r:id="rId22" imgW="660240" imgH="253800" progId="Equation.DSMT4">
                  <p:embed/>
                  <p:pic>
                    <p:nvPicPr>
                      <p:cNvPr id="44" name="Objeto 43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42275" y="1015582"/>
                        <a:ext cx="979316" cy="376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450801"/>
              </p:ext>
            </p:extLst>
          </p:nvPr>
        </p:nvGraphicFramePr>
        <p:xfrm>
          <a:off x="6554933" y="2978506"/>
          <a:ext cx="7715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7" name="Equation" r:id="rId24" imgW="771435" imgH="552513" progId="Equation.DSMT4">
                  <p:embed/>
                </p:oleObj>
              </mc:Choice>
              <mc:Fallback>
                <p:oleObj name="Equation" r:id="rId24" imgW="771435" imgH="552513" progId="Equation.DSMT4">
                  <p:embed/>
                  <p:pic>
                    <p:nvPicPr>
                      <p:cNvPr id="45" name="Objeto 4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554933" y="2978506"/>
                        <a:ext cx="7715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Conector reto 31"/>
          <p:cNvCxnSpPr/>
          <p:nvPr/>
        </p:nvCxnSpPr>
        <p:spPr>
          <a:xfrm flipV="1">
            <a:off x="4419331" y="3140968"/>
            <a:ext cx="0" cy="204470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cxnSpLocks/>
            <a:stCxn id="28" idx="6"/>
            <a:endCxn id="50" idx="1"/>
          </p:cNvCxnSpPr>
          <p:nvPr/>
        </p:nvCxnSpPr>
        <p:spPr>
          <a:xfrm>
            <a:off x="2609893" y="1445130"/>
            <a:ext cx="1737406" cy="112241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to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245033"/>
              </p:ext>
            </p:extLst>
          </p:nvPr>
        </p:nvGraphicFramePr>
        <p:xfrm>
          <a:off x="4440238" y="2982913"/>
          <a:ext cx="4984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8" name="Equation" r:id="rId26" imgW="241200" imgH="203040" progId="Equation.DSMT4">
                  <p:embed/>
                </p:oleObj>
              </mc:Choice>
              <mc:Fallback>
                <p:oleObj name="Equation" r:id="rId26" imgW="241200" imgH="203040" progId="Equation.DSMT4">
                  <p:embed/>
                  <p:pic>
                    <p:nvPicPr>
                      <p:cNvPr id="54" name="Objeto 53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440238" y="2982913"/>
                        <a:ext cx="498475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Elipse 36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4326211" y="290649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8" name="Conector reto 37"/>
          <p:cNvCxnSpPr>
            <a:cxnSpLocks/>
          </p:cNvCxnSpPr>
          <p:nvPr/>
        </p:nvCxnSpPr>
        <p:spPr>
          <a:xfrm flipV="1">
            <a:off x="5910395" y="3212978"/>
            <a:ext cx="13729" cy="2952326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651266"/>
              </p:ext>
            </p:extLst>
          </p:nvPr>
        </p:nvGraphicFramePr>
        <p:xfrm>
          <a:off x="5975267" y="3069822"/>
          <a:ext cx="445078" cy="374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9" name="Equation" r:id="rId28" imgW="241200" imgH="203040" progId="Equation.DSMT4">
                  <p:embed/>
                </p:oleObj>
              </mc:Choice>
              <mc:Fallback>
                <p:oleObj name="Equation" r:id="rId28" imgW="241200" imgH="203040" progId="Equation.DSMT4">
                  <p:embed/>
                  <p:pic>
                    <p:nvPicPr>
                      <p:cNvPr id="59" name="Objeto 58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975267" y="3069822"/>
                        <a:ext cx="445078" cy="374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505698"/>
              </p:ext>
            </p:extLst>
          </p:nvPr>
        </p:nvGraphicFramePr>
        <p:xfrm>
          <a:off x="522288" y="1546225"/>
          <a:ext cx="1092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20" name="Equation" r:id="rId30" imgW="1091880" imgH="558720" progId="Equation.DSMT4">
                  <p:embed/>
                </p:oleObj>
              </mc:Choice>
              <mc:Fallback>
                <p:oleObj name="Equation" r:id="rId30" imgW="1091880" imgH="558720" progId="Equation.DSMT4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22288" y="1546225"/>
                        <a:ext cx="1092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Conector de Seta Reta 32"/>
          <p:cNvCxnSpPr>
            <a:cxnSpLocks/>
            <a:stCxn id="82" idx="3"/>
          </p:cNvCxnSpPr>
          <p:nvPr/>
        </p:nvCxnSpPr>
        <p:spPr>
          <a:xfrm flipV="1">
            <a:off x="1819128" y="1886919"/>
            <a:ext cx="1405801" cy="24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e 44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454003" y="254645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6" name="Objeto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182210"/>
              </p:ext>
            </p:extLst>
          </p:nvPr>
        </p:nvGraphicFramePr>
        <p:xfrm>
          <a:off x="2033588" y="2401888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21" name="Equation" r:id="rId32" imgW="126720" imgH="177480" progId="Equation.DSMT4">
                  <p:embed/>
                </p:oleObj>
              </mc:Choice>
              <mc:Fallback>
                <p:oleObj name="Equation" r:id="rId32" imgW="126720" imgH="177480" progId="Equation.DSMT4">
                  <p:embed/>
                  <p:pic>
                    <p:nvPicPr>
                      <p:cNvPr id="20" name="Objeto 19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033588" y="2401888"/>
                        <a:ext cx="217487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reto 47"/>
          <p:cNvCxnSpPr/>
          <p:nvPr/>
        </p:nvCxnSpPr>
        <p:spPr>
          <a:xfrm>
            <a:off x="2598019" y="2615038"/>
            <a:ext cx="1821312" cy="3428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H="1">
            <a:off x="4424674" y="2637918"/>
            <a:ext cx="1485721" cy="419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4326211" y="254645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5924124" y="2642110"/>
            <a:ext cx="1" cy="360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5838395" y="290649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5838379" y="254645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7" name="Conector reto 56"/>
          <p:cNvCxnSpPr>
            <a:cxnSpLocks/>
            <a:stCxn id="22" idx="1"/>
          </p:cNvCxnSpPr>
          <p:nvPr/>
        </p:nvCxnSpPr>
        <p:spPr>
          <a:xfrm flipH="1" flipV="1">
            <a:off x="4499987" y="5467601"/>
            <a:ext cx="1359496" cy="86281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57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4398235" y="53732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Retângulo 60"/>
          <p:cNvSpPr/>
          <p:nvPr/>
        </p:nvSpPr>
        <p:spPr>
          <a:xfrm>
            <a:off x="2502271" y="620688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2" name="Conector reto 61"/>
          <p:cNvCxnSpPr>
            <a:cxnSpLocks/>
          </p:cNvCxnSpPr>
          <p:nvPr/>
        </p:nvCxnSpPr>
        <p:spPr>
          <a:xfrm flipH="1" flipV="1">
            <a:off x="4419333" y="901291"/>
            <a:ext cx="20905" cy="1484182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H="1" flipV="1">
            <a:off x="5924126" y="951957"/>
            <a:ext cx="5342" cy="1414481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83"/>
          <p:cNvCxnSpPr/>
          <p:nvPr/>
        </p:nvCxnSpPr>
        <p:spPr>
          <a:xfrm>
            <a:off x="2502269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2483768" y="350658"/>
            <a:ext cx="1944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90"/>
          <p:cNvCxnSpPr/>
          <p:nvPr/>
        </p:nvCxnSpPr>
        <p:spPr>
          <a:xfrm>
            <a:off x="2654669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91"/>
          <p:cNvCxnSpPr/>
          <p:nvPr/>
        </p:nvCxnSpPr>
        <p:spPr>
          <a:xfrm>
            <a:off x="2807069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92"/>
          <p:cNvCxnSpPr/>
          <p:nvPr/>
        </p:nvCxnSpPr>
        <p:spPr>
          <a:xfrm>
            <a:off x="2987823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93"/>
          <p:cNvCxnSpPr/>
          <p:nvPr/>
        </p:nvCxnSpPr>
        <p:spPr>
          <a:xfrm>
            <a:off x="3203847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94"/>
          <p:cNvCxnSpPr/>
          <p:nvPr/>
        </p:nvCxnSpPr>
        <p:spPr>
          <a:xfrm>
            <a:off x="3366365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95"/>
          <p:cNvCxnSpPr/>
          <p:nvPr/>
        </p:nvCxnSpPr>
        <p:spPr>
          <a:xfrm>
            <a:off x="3518765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96"/>
          <p:cNvCxnSpPr/>
          <p:nvPr/>
        </p:nvCxnSpPr>
        <p:spPr>
          <a:xfrm>
            <a:off x="3671165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de seta reta 97"/>
          <p:cNvCxnSpPr/>
          <p:nvPr/>
        </p:nvCxnSpPr>
        <p:spPr>
          <a:xfrm>
            <a:off x="3851919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98"/>
          <p:cNvCxnSpPr/>
          <p:nvPr/>
        </p:nvCxnSpPr>
        <p:spPr>
          <a:xfrm>
            <a:off x="4067943" y="35065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de seta reta 99"/>
          <p:cNvCxnSpPr/>
          <p:nvPr/>
        </p:nvCxnSpPr>
        <p:spPr>
          <a:xfrm>
            <a:off x="4427983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de seta reta 101"/>
          <p:cNvCxnSpPr/>
          <p:nvPr/>
        </p:nvCxnSpPr>
        <p:spPr>
          <a:xfrm>
            <a:off x="4220343" y="33265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105"/>
          <p:cNvCxnSpPr/>
          <p:nvPr/>
        </p:nvCxnSpPr>
        <p:spPr>
          <a:xfrm>
            <a:off x="5940152" y="260648"/>
            <a:ext cx="0" cy="342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to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494316"/>
              </p:ext>
            </p:extLst>
          </p:nvPr>
        </p:nvGraphicFramePr>
        <p:xfrm>
          <a:off x="3100388" y="57150"/>
          <a:ext cx="711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22" name="Equation" r:id="rId34" imgW="711000" imgH="253800" progId="Equation.DSMT4">
                  <p:embed/>
                </p:oleObj>
              </mc:Choice>
              <mc:Fallback>
                <p:oleObj name="Equation" r:id="rId34" imgW="711000" imgH="253800" progId="Equation.DSMT4">
                  <p:embed/>
                  <p:pic>
                    <p:nvPicPr>
                      <p:cNvPr id="107" name="Objeto 106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100388" y="57150"/>
                        <a:ext cx="7112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to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351126"/>
              </p:ext>
            </p:extLst>
          </p:nvPr>
        </p:nvGraphicFramePr>
        <p:xfrm>
          <a:off x="5700713" y="26988"/>
          <a:ext cx="419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23" name="Equation" r:id="rId36" imgW="419040" imgH="253800" progId="Equation.DSMT4">
                  <p:embed/>
                </p:oleObj>
              </mc:Choice>
              <mc:Fallback>
                <p:oleObj name="Equation" r:id="rId36" imgW="419040" imgH="253800" progId="Equation.DSMT4">
                  <p:embed/>
                  <p:pic>
                    <p:nvPicPr>
                      <p:cNvPr id="109" name="Objeto 108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700713" y="26988"/>
                        <a:ext cx="419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to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72291"/>
              </p:ext>
            </p:extLst>
          </p:nvPr>
        </p:nvGraphicFramePr>
        <p:xfrm>
          <a:off x="79481" y="1887636"/>
          <a:ext cx="1739647" cy="478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24" name="Equation" r:id="rId38" imgW="1384200" imgH="380880" progId="Equation.DSMT4">
                  <p:embed/>
                </p:oleObj>
              </mc:Choice>
              <mc:Fallback>
                <p:oleObj name="Equation" r:id="rId38" imgW="13842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9481" y="1887636"/>
                        <a:ext cx="1739647" cy="478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Arco 79">
            <a:extLst>
              <a:ext uri="{FF2B5EF4-FFF2-40B4-BE49-F238E27FC236}">
                <a16:creationId xmlns="" xmlns:a16="http://schemas.microsoft.com/office/drawing/2014/main" id="{443D2F24-3C59-42E6-A5A5-2FBB94D8ABFA}"/>
              </a:ext>
            </a:extLst>
          </p:cNvPr>
          <p:cNvSpPr/>
          <p:nvPr/>
        </p:nvSpPr>
        <p:spPr>
          <a:xfrm rot="12691513">
            <a:off x="2206982" y="128288"/>
            <a:ext cx="1512168" cy="1296144"/>
          </a:xfrm>
          <a:prstGeom prst="arc">
            <a:avLst>
              <a:gd name="adj1" fmla="val 19083387"/>
              <a:gd name="adj2" fmla="val 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3" name="Objeto 82">
            <a:extLst>
              <a:ext uri="{FF2B5EF4-FFF2-40B4-BE49-F238E27FC236}">
                <a16:creationId xmlns="" xmlns:a16="http://schemas.microsoft.com/office/drawing/2014/main" id="{FC1C3141-2426-4106-BBD9-862BD8D48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985379"/>
              </p:ext>
            </p:extLst>
          </p:nvPr>
        </p:nvGraphicFramePr>
        <p:xfrm>
          <a:off x="573578" y="459396"/>
          <a:ext cx="1657428" cy="326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25" name="Equation" r:id="rId40" imgW="1295280" imgH="253800" progId="Equation.DSMT4">
                  <p:embed/>
                </p:oleObj>
              </mc:Choice>
              <mc:Fallback>
                <p:oleObj name="Equation" r:id="rId40" imgW="1295280" imgH="2538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="" xmlns:a16="http://schemas.microsoft.com/office/drawing/2014/main" id="{2460F36D-A29E-4AD0-B2B5-1DE65E37E8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573578" y="459396"/>
                        <a:ext cx="1657428" cy="326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Conector de Seta Reta 83">
            <a:extLst>
              <a:ext uri="{FF2B5EF4-FFF2-40B4-BE49-F238E27FC236}">
                <a16:creationId xmlns="" xmlns:a16="http://schemas.microsoft.com/office/drawing/2014/main" id="{9BFC197C-B3E0-418D-BE69-8E1C7AB807BA}"/>
              </a:ext>
            </a:extLst>
          </p:cNvPr>
          <p:cNvCxnSpPr>
            <a:cxnSpLocks/>
          </p:cNvCxnSpPr>
          <p:nvPr/>
        </p:nvCxnSpPr>
        <p:spPr>
          <a:xfrm flipH="1" flipV="1">
            <a:off x="2500881" y="86843"/>
            <a:ext cx="3309" cy="69867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Objeto 84">
            <a:extLst>
              <a:ext uri="{FF2B5EF4-FFF2-40B4-BE49-F238E27FC236}">
                <a16:creationId xmlns="" xmlns:a16="http://schemas.microsoft.com/office/drawing/2014/main" id="{D3F3FE25-8A75-452A-82E7-60EC3281A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818364"/>
              </p:ext>
            </p:extLst>
          </p:nvPr>
        </p:nvGraphicFramePr>
        <p:xfrm>
          <a:off x="1244249" y="-8257"/>
          <a:ext cx="1291123" cy="3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26" name="Equation" r:id="rId42" imgW="939600" imgH="253800" progId="Equation.DSMT4">
                  <p:embed/>
                </p:oleObj>
              </mc:Choice>
              <mc:Fallback>
                <p:oleObj name="Equation" r:id="rId42" imgW="939600" imgH="253800" progId="Equation.DSMT4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244249" y="-8257"/>
                        <a:ext cx="1291123" cy="348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6" name="Conector de Seta Reta 85">
            <a:extLst>
              <a:ext uri="{FF2B5EF4-FFF2-40B4-BE49-F238E27FC236}">
                <a16:creationId xmlns="" xmlns:a16="http://schemas.microsoft.com/office/drawing/2014/main" id="{1F2E62BC-EB79-4829-BEE2-361DD27AC783}"/>
              </a:ext>
            </a:extLst>
          </p:cNvPr>
          <p:cNvCxnSpPr>
            <a:cxnSpLocks/>
          </p:cNvCxnSpPr>
          <p:nvPr/>
        </p:nvCxnSpPr>
        <p:spPr>
          <a:xfrm flipH="1">
            <a:off x="5324584" y="5059908"/>
            <a:ext cx="1063001" cy="735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to 39">
            <a:extLst>
              <a:ext uri="{FF2B5EF4-FFF2-40B4-BE49-F238E27FC236}">
                <a16:creationId xmlns="" xmlns:a16="http://schemas.microsoft.com/office/drawing/2014/main" id="{25CA1B9F-6D17-45D3-8A4D-D185E2F94B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867484"/>
              </p:ext>
            </p:extLst>
          </p:nvPr>
        </p:nvGraphicFramePr>
        <p:xfrm>
          <a:off x="6345173" y="4610100"/>
          <a:ext cx="1417046" cy="477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27" name="Equation" r:id="rId44" imgW="1130040" imgH="380880" progId="Equation.DSMT4">
                  <p:embed/>
                </p:oleObj>
              </mc:Choice>
              <mc:Fallback>
                <p:oleObj name="Equation" r:id="rId44" imgW="11300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6345173" y="4610100"/>
                        <a:ext cx="1417046" cy="477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to 88">
            <a:extLst>
              <a:ext uri="{FF2B5EF4-FFF2-40B4-BE49-F238E27FC236}">
                <a16:creationId xmlns="" xmlns:a16="http://schemas.microsoft.com/office/drawing/2014/main" id="{7CC62B53-D183-47E7-8618-1B0F4308E6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0547"/>
              </p:ext>
            </p:extLst>
          </p:nvPr>
        </p:nvGraphicFramePr>
        <p:xfrm>
          <a:off x="107542" y="4655585"/>
          <a:ext cx="1879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28" name="Equation" r:id="rId46" imgW="1879560" imgH="558720" progId="Equation.DSMT4">
                  <p:embed/>
                </p:oleObj>
              </mc:Choice>
              <mc:Fallback>
                <p:oleObj name="Equation" r:id="rId46" imgW="1879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07542" y="4655585"/>
                        <a:ext cx="1879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2123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42750B31-A069-49C8-A6DC-259514CEE8E1}"/>
              </a:ext>
            </a:extLst>
          </p:cNvPr>
          <p:cNvSpPr/>
          <p:nvPr/>
        </p:nvSpPr>
        <p:spPr>
          <a:xfrm>
            <a:off x="3713645" y="332656"/>
            <a:ext cx="9361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="" xmlns:a16="http://schemas.microsoft.com/office/drawing/2014/main" id="{8F9B5A59-51C4-446D-B43B-9FED5182CF16}"/>
              </a:ext>
            </a:extLst>
          </p:cNvPr>
          <p:cNvCxnSpPr/>
          <p:nvPr/>
        </p:nvCxnSpPr>
        <p:spPr>
          <a:xfrm>
            <a:off x="3713645" y="1772816"/>
            <a:ext cx="9361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7">
            <a:extLst>
              <a:ext uri="{FF2B5EF4-FFF2-40B4-BE49-F238E27FC236}">
                <a16:creationId xmlns="" xmlns:a16="http://schemas.microsoft.com/office/drawing/2014/main" id="{DB2A6130-08BD-44DF-AFFE-27244EEB8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127350"/>
              </p:ext>
            </p:extLst>
          </p:nvPr>
        </p:nvGraphicFramePr>
        <p:xfrm>
          <a:off x="3845506" y="1878857"/>
          <a:ext cx="635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2" name="Equation" r:id="rId3" imgW="634680" imgH="253800" progId="Equation.DSMT4">
                  <p:embed/>
                </p:oleObj>
              </mc:Choice>
              <mc:Fallback>
                <p:oleObj name="Equation" r:id="rId3" imgW="634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5506" y="1878857"/>
                        <a:ext cx="635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ector de Seta Reta 9">
            <a:extLst>
              <a:ext uri="{FF2B5EF4-FFF2-40B4-BE49-F238E27FC236}">
                <a16:creationId xmlns="" xmlns:a16="http://schemas.microsoft.com/office/drawing/2014/main" id="{CA2AA0E1-EDAC-4E09-B181-AB2AA83641AE}"/>
              </a:ext>
            </a:extLst>
          </p:cNvPr>
          <p:cNvCxnSpPr/>
          <p:nvPr/>
        </p:nvCxnSpPr>
        <p:spPr>
          <a:xfrm flipV="1">
            <a:off x="4900400" y="332656"/>
            <a:ext cx="0" cy="1080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to 10">
            <a:extLst>
              <a:ext uri="{FF2B5EF4-FFF2-40B4-BE49-F238E27FC236}">
                <a16:creationId xmlns="" xmlns:a16="http://schemas.microsoft.com/office/drawing/2014/main" id="{BBA9EF33-CB80-4BBC-BC0B-2FC3D4520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305020"/>
              </p:ext>
            </p:extLst>
          </p:nvPr>
        </p:nvGraphicFramePr>
        <p:xfrm>
          <a:off x="4946699" y="746509"/>
          <a:ext cx="6334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3" name="Equation" r:id="rId5" imgW="634007" imgH="253089" progId="Equation.DSMT4">
                  <p:embed/>
                </p:oleObj>
              </mc:Choice>
              <mc:Fallback>
                <p:oleObj name="Equation" r:id="rId5" imgW="634007" imgH="253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6699" y="746509"/>
                        <a:ext cx="633413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="" xmlns:a16="http://schemas.microsoft.com/office/drawing/2014/main" id="{A1CF1617-B2B6-49C2-A16B-A2596F04A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292022"/>
              </p:ext>
            </p:extLst>
          </p:nvPr>
        </p:nvGraphicFramePr>
        <p:xfrm>
          <a:off x="539552" y="2780924"/>
          <a:ext cx="8282713" cy="3456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4" name="Equation" r:id="rId7" imgW="6057720" imgH="2527200" progId="Equation.DSMT4">
                  <p:embed/>
                </p:oleObj>
              </mc:Choice>
              <mc:Fallback>
                <p:oleObj name="Equation" r:id="rId7" imgW="6057720" imgH="252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552" y="2780924"/>
                        <a:ext cx="8282713" cy="3456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652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72ED2F9-CB71-4369-B93D-0A6AD9BE3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4489050" cy="2520279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="" xmlns:a16="http://schemas.microsoft.com/office/drawing/2014/main" id="{F9517299-6720-4462-9EC8-E68F1B321C35}"/>
              </a:ext>
            </a:extLst>
          </p:cNvPr>
          <p:cNvCxnSpPr>
            <a:cxnSpLocks/>
          </p:cNvCxnSpPr>
          <p:nvPr/>
        </p:nvCxnSpPr>
        <p:spPr>
          <a:xfrm flipV="1">
            <a:off x="1121843" y="2343375"/>
            <a:ext cx="0" cy="720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="" xmlns:a16="http://schemas.microsoft.com/office/drawing/2014/main" id="{D54205EB-E010-43C1-93D7-CB86D12AFD3C}"/>
              </a:ext>
            </a:extLst>
          </p:cNvPr>
          <p:cNvCxnSpPr>
            <a:cxnSpLocks/>
          </p:cNvCxnSpPr>
          <p:nvPr/>
        </p:nvCxnSpPr>
        <p:spPr>
          <a:xfrm flipV="1">
            <a:off x="2915816" y="2329259"/>
            <a:ext cx="0" cy="720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to 12">
            <a:extLst>
              <a:ext uri="{FF2B5EF4-FFF2-40B4-BE49-F238E27FC236}">
                <a16:creationId xmlns="" xmlns:a16="http://schemas.microsoft.com/office/drawing/2014/main" id="{9DDBD0EE-7947-4CE8-AA4C-ECA6F0F45E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774988"/>
              </p:ext>
            </p:extLst>
          </p:nvPr>
        </p:nvGraphicFramePr>
        <p:xfrm>
          <a:off x="5076056" y="1173932"/>
          <a:ext cx="3507260" cy="1529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6" name="Equation" r:id="rId4" imgW="1688760" imgH="736560" progId="Equation.DSMT4">
                  <p:embed/>
                </p:oleObj>
              </mc:Choice>
              <mc:Fallback>
                <p:oleObj name="Equation" r:id="rId4" imgW="16887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6056" y="1173932"/>
                        <a:ext cx="3507260" cy="1529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="" xmlns:a16="http://schemas.microsoft.com/office/drawing/2014/main" id="{6BD2738D-717D-4594-BC24-706AFC85A6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263078"/>
              </p:ext>
            </p:extLst>
          </p:nvPr>
        </p:nvGraphicFramePr>
        <p:xfrm>
          <a:off x="908621" y="3129054"/>
          <a:ext cx="370582" cy="513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7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8621" y="3129054"/>
                        <a:ext cx="370582" cy="513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="" xmlns:a16="http://schemas.microsoft.com/office/drawing/2014/main" id="{428E69C0-5991-4350-8EAF-4E9FD5B9AB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422922"/>
              </p:ext>
            </p:extLst>
          </p:nvPr>
        </p:nvGraphicFramePr>
        <p:xfrm>
          <a:off x="2730526" y="3161865"/>
          <a:ext cx="370579" cy="47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8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30526" y="3161865"/>
                        <a:ext cx="370579" cy="47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219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02C038AC-F901-4C89-A64F-71C3F62FAA3A}"/>
              </a:ext>
            </a:extLst>
          </p:cNvPr>
          <p:cNvSpPr/>
          <p:nvPr/>
        </p:nvSpPr>
        <p:spPr>
          <a:xfrm>
            <a:off x="1579662" y="1060706"/>
            <a:ext cx="244827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B1E50CA1-3D43-4626-849F-5AC16CC7D559}"/>
              </a:ext>
            </a:extLst>
          </p:cNvPr>
          <p:cNvSpPr/>
          <p:nvPr/>
        </p:nvSpPr>
        <p:spPr>
          <a:xfrm>
            <a:off x="2335746" y="1724474"/>
            <a:ext cx="936104" cy="1464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2B7F293-5205-4148-86CA-F9FEACB6A59A}"/>
              </a:ext>
            </a:extLst>
          </p:cNvPr>
          <p:cNvSpPr/>
          <p:nvPr/>
        </p:nvSpPr>
        <p:spPr>
          <a:xfrm>
            <a:off x="1579662" y="3188599"/>
            <a:ext cx="244827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="" xmlns:a16="http://schemas.microsoft.com/office/drawing/2014/main" id="{95D7FB1C-D77A-4589-A1C0-87AE1984A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556896"/>
              </p:ext>
            </p:extLst>
          </p:nvPr>
        </p:nvGraphicFramePr>
        <p:xfrm>
          <a:off x="2589392" y="1127455"/>
          <a:ext cx="428811" cy="51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9392" y="1127455"/>
                        <a:ext cx="428811" cy="514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="" xmlns:a16="http://schemas.microsoft.com/office/drawing/2014/main" id="{C9384C14-8FC8-4C09-BB7B-A3A4A7674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216812"/>
              </p:ext>
            </p:extLst>
          </p:nvPr>
        </p:nvGraphicFramePr>
        <p:xfrm>
          <a:off x="2639074" y="2029902"/>
          <a:ext cx="409451" cy="566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9074" y="2029902"/>
                        <a:ext cx="409451" cy="566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="" xmlns:a16="http://schemas.microsoft.com/office/drawing/2014/main" id="{A5A0671A-5BA2-47ED-8D38-570377501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756518"/>
              </p:ext>
            </p:extLst>
          </p:nvPr>
        </p:nvGraphicFramePr>
        <p:xfrm>
          <a:off x="2595104" y="3285531"/>
          <a:ext cx="417388" cy="536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5104" y="3285531"/>
                        <a:ext cx="417388" cy="536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ector de seta reta 9">
            <a:extLst>
              <a:ext uri="{FF2B5EF4-FFF2-40B4-BE49-F238E27FC236}">
                <a16:creationId xmlns="" xmlns:a16="http://schemas.microsoft.com/office/drawing/2014/main" id="{7039C8FD-4B64-4B1B-9B32-BBC5CE289BCB}"/>
              </a:ext>
            </a:extLst>
          </p:cNvPr>
          <p:cNvCxnSpPr/>
          <p:nvPr/>
        </p:nvCxnSpPr>
        <p:spPr>
          <a:xfrm>
            <a:off x="1547664" y="4810869"/>
            <a:ext cx="2448272" cy="1518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="" xmlns:a16="http://schemas.microsoft.com/office/drawing/2014/main" id="{B6E3E232-82E7-4CDA-86C4-0CA6485D3B77}"/>
              </a:ext>
            </a:extLst>
          </p:cNvPr>
          <p:cNvCxnSpPr/>
          <p:nvPr/>
        </p:nvCxnSpPr>
        <p:spPr>
          <a:xfrm flipH="1">
            <a:off x="4283968" y="1098053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FB42770F-A27F-4D95-ADB3-4BFA13327AE2}"/>
              </a:ext>
            </a:extLst>
          </p:cNvPr>
          <p:cNvCxnSpPr/>
          <p:nvPr/>
        </p:nvCxnSpPr>
        <p:spPr>
          <a:xfrm flipH="1">
            <a:off x="4283968" y="1735057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3">
            <a:extLst>
              <a:ext uri="{FF2B5EF4-FFF2-40B4-BE49-F238E27FC236}">
                <a16:creationId xmlns="" xmlns:a16="http://schemas.microsoft.com/office/drawing/2014/main" id="{9214D02A-0217-4275-ADE5-2AFDB89A7A9C}"/>
              </a:ext>
            </a:extLst>
          </p:cNvPr>
          <p:cNvCxnSpPr/>
          <p:nvPr/>
        </p:nvCxnSpPr>
        <p:spPr>
          <a:xfrm>
            <a:off x="4828034" y="1111436"/>
            <a:ext cx="0" cy="637003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to 13">
            <a:extLst>
              <a:ext uri="{FF2B5EF4-FFF2-40B4-BE49-F238E27FC236}">
                <a16:creationId xmlns="" xmlns:a16="http://schemas.microsoft.com/office/drawing/2014/main" id="{77332821-F6CF-4305-938F-E23EE917B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48001"/>
              </p:ext>
            </p:extLst>
          </p:nvPr>
        </p:nvGraphicFramePr>
        <p:xfrm>
          <a:off x="5189538" y="1125538"/>
          <a:ext cx="15144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" name="Equation" r:id="rId9" imgW="863280" imgH="253800" progId="Equation.DSMT4">
                  <p:embed/>
                </p:oleObj>
              </mc:Choice>
              <mc:Fallback>
                <p:oleObj name="Equation" r:id="rId9" imgW="863280" imgH="253800" progId="Equation.DSMT4">
                  <p:embed/>
                  <p:pic>
                    <p:nvPicPr>
                      <p:cNvPr id="15" name="Objeto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89538" y="1125538"/>
                        <a:ext cx="1514475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="" xmlns:a16="http://schemas.microsoft.com/office/drawing/2014/main" id="{C47B65D3-A1ED-4617-BBDA-C6F1CB79D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633006"/>
              </p:ext>
            </p:extLst>
          </p:nvPr>
        </p:nvGraphicFramePr>
        <p:xfrm>
          <a:off x="2143424" y="4368008"/>
          <a:ext cx="17002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" name="Equation" r:id="rId11" imgW="914400" imgH="253800" progId="Equation.DSMT4">
                  <p:embed/>
                </p:oleObj>
              </mc:Choice>
              <mc:Fallback>
                <p:oleObj name="Equation" r:id="rId11" imgW="914400" imgH="253800" progId="Equation.DSMT4">
                  <p:embed/>
                  <p:pic>
                    <p:nvPicPr>
                      <p:cNvPr id="16" name="Objeto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43424" y="4368008"/>
                        <a:ext cx="1700212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ector de seta reta 17">
            <a:extLst>
              <a:ext uri="{FF2B5EF4-FFF2-40B4-BE49-F238E27FC236}">
                <a16:creationId xmlns="" xmlns:a16="http://schemas.microsoft.com/office/drawing/2014/main" id="{083BF813-4192-4D92-ABBB-03862C8A2CA8}"/>
              </a:ext>
            </a:extLst>
          </p:cNvPr>
          <p:cNvCxnSpPr/>
          <p:nvPr/>
        </p:nvCxnSpPr>
        <p:spPr>
          <a:xfrm>
            <a:off x="1763688" y="2252495"/>
            <a:ext cx="53605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to 16">
            <a:extLst>
              <a:ext uri="{FF2B5EF4-FFF2-40B4-BE49-F238E27FC236}">
                <a16:creationId xmlns="" xmlns:a16="http://schemas.microsoft.com/office/drawing/2014/main" id="{721EDCD5-4DF5-42BB-898E-CBB397D08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657305"/>
              </p:ext>
            </p:extLst>
          </p:nvPr>
        </p:nvGraphicFramePr>
        <p:xfrm>
          <a:off x="3403600" y="1871663"/>
          <a:ext cx="12366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1" name="Equation" r:id="rId13" imgW="825480" imgH="253800" progId="Equation.DSMT4">
                  <p:embed/>
                </p:oleObj>
              </mc:Choice>
              <mc:Fallback>
                <p:oleObj name="Equation" r:id="rId13" imgW="825480" imgH="253800" progId="Equation.DSMT4">
                  <p:embed/>
                  <p:pic>
                    <p:nvPicPr>
                      <p:cNvPr id="19" name="Objeto 1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03600" y="1871663"/>
                        <a:ext cx="123666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ector de seta reta 19">
            <a:extLst>
              <a:ext uri="{FF2B5EF4-FFF2-40B4-BE49-F238E27FC236}">
                <a16:creationId xmlns="" xmlns:a16="http://schemas.microsoft.com/office/drawing/2014/main" id="{F169267F-A3CD-4D87-A123-A48A41DC21C0}"/>
              </a:ext>
            </a:extLst>
          </p:cNvPr>
          <p:cNvCxnSpPr/>
          <p:nvPr/>
        </p:nvCxnSpPr>
        <p:spPr>
          <a:xfrm>
            <a:off x="1573932" y="558001"/>
            <a:ext cx="2448272" cy="1518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to 18">
            <a:extLst>
              <a:ext uri="{FF2B5EF4-FFF2-40B4-BE49-F238E27FC236}">
                <a16:creationId xmlns="" xmlns:a16="http://schemas.microsoft.com/office/drawing/2014/main" id="{6AA21F80-CCE9-4B57-9FFA-2BF43177D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53404"/>
              </p:ext>
            </p:extLst>
          </p:nvPr>
        </p:nvGraphicFramePr>
        <p:xfrm>
          <a:off x="2159000" y="219075"/>
          <a:ext cx="12922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2" name="Equation" r:id="rId15" imgW="927000" imgH="253800" progId="Equation.DSMT4">
                  <p:embed/>
                </p:oleObj>
              </mc:Choice>
              <mc:Fallback>
                <p:oleObj name="Equation" r:id="rId15" imgW="927000" imgH="253800" progId="Equation.DSMT4">
                  <p:embed/>
                  <p:pic>
                    <p:nvPicPr>
                      <p:cNvPr id="21" name="Objeto 2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59000" y="219075"/>
                        <a:ext cx="129222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ector reto 19">
            <a:extLst>
              <a:ext uri="{FF2B5EF4-FFF2-40B4-BE49-F238E27FC236}">
                <a16:creationId xmlns="" xmlns:a16="http://schemas.microsoft.com/office/drawing/2014/main" id="{46D80EC0-BB61-48D0-9E52-97DDCCCE4583}"/>
              </a:ext>
            </a:extLst>
          </p:cNvPr>
          <p:cNvCxnSpPr/>
          <p:nvPr/>
        </p:nvCxnSpPr>
        <p:spPr>
          <a:xfrm flipH="1">
            <a:off x="4278238" y="3186285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="" xmlns:a16="http://schemas.microsoft.com/office/drawing/2014/main" id="{050DA515-1E61-4F41-899E-E56F05CE48F9}"/>
              </a:ext>
            </a:extLst>
          </p:cNvPr>
          <p:cNvCxnSpPr/>
          <p:nvPr/>
        </p:nvCxnSpPr>
        <p:spPr>
          <a:xfrm flipH="1">
            <a:off x="4278238" y="3823289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3">
            <a:extLst>
              <a:ext uri="{FF2B5EF4-FFF2-40B4-BE49-F238E27FC236}">
                <a16:creationId xmlns="" xmlns:a16="http://schemas.microsoft.com/office/drawing/2014/main" id="{BC75328A-FE0C-4FF9-959A-1B29BB18FD23}"/>
              </a:ext>
            </a:extLst>
          </p:cNvPr>
          <p:cNvCxnSpPr/>
          <p:nvPr/>
        </p:nvCxnSpPr>
        <p:spPr>
          <a:xfrm>
            <a:off x="4822304" y="3199668"/>
            <a:ext cx="0" cy="637003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to 22">
            <a:extLst>
              <a:ext uri="{FF2B5EF4-FFF2-40B4-BE49-F238E27FC236}">
                <a16:creationId xmlns="" xmlns:a16="http://schemas.microsoft.com/office/drawing/2014/main" id="{5CDCFA23-2F41-46A9-9299-FC6EC4B8D8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696752"/>
              </p:ext>
            </p:extLst>
          </p:nvPr>
        </p:nvGraphicFramePr>
        <p:xfrm>
          <a:off x="5203825" y="3254375"/>
          <a:ext cx="15351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3" name="Equation" r:id="rId17" imgW="850680" imgH="253800" progId="Equation.DSMT4">
                  <p:embed/>
                </p:oleObj>
              </mc:Choice>
              <mc:Fallback>
                <p:oleObj name="Equation" r:id="rId17" imgW="850680" imgH="253800" progId="Equation.DSMT4">
                  <p:embed/>
                  <p:pic>
                    <p:nvPicPr>
                      <p:cNvPr id="25" name="Objeto 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03825" y="3254375"/>
                        <a:ext cx="1535113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CB432E7E-B9CD-468E-BFD2-DC7A8144B09D}"/>
              </a:ext>
            </a:extLst>
          </p:cNvPr>
          <p:cNvCxnSpPr/>
          <p:nvPr/>
        </p:nvCxnSpPr>
        <p:spPr>
          <a:xfrm>
            <a:off x="4022204" y="188640"/>
            <a:ext cx="0" cy="7628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="" xmlns:a16="http://schemas.microsoft.com/office/drawing/2014/main" id="{BE2D9602-8CB9-44CC-84FD-F05221B801C6}"/>
              </a:ext>
            </a:extLst>
          </p:cNvPr>
          <p:cNvCxnSpPr/>
          <p:nvPr/>
        </p:nvCxnSpPr>
        <p:spPr>
          <a:xfrm>
            <a:off x="1573932" y="188640"/>
            <a:ext cx="0" cy="7628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="" xmlns:a16="http://schemas.microsoft.com/office/drawing/2014/main" id="{0DBF84E2-E578-410D-A3DB-37A8EAB1F345}"/>
              </a:ext>
            </a:extLst>
          </p:cNvPr>
          <p:cNvCxnSpPr/>
          <p:nvPr/>
        </p:nvCxnSpPr>
        <p:spPr>
          <a:xfrm flipH="1">
            <a:off x="535546" y="1724474"/>
            <a:ext cx="90848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="" xmlns:a16="http://schemas.microsoft.com/office/drawing/2014/main" id="{EF8817B7-EC88-4382-8D98-10C85B46EAD3}"/>
              </a:ext>
            </a:extLst>
          </p:cNvPr>
          <p:cNvCxnSpPr/>
          <p:nvPr/>
        </p:nvCxnSpPr>
        <p:spPr>
          <a:xfrm flipH="1">
            <a:off x="535546" y="3171261"/>
            <a:ext cx="90848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9">
            <a:extLst>
              <a:ext uri="{FF2B5EF4-FFF2-40B4-BE49-F238E27FC236}">
                <a16:creationId xmlns="" xmlns:a16="http://schemas.microsoft.com/office/drawing/2014/main" id="{E49FD8EE-C088-4371-9643-D546386D0E09}"/>
              </a:ext>
            </a:extLst>
          </p:cNvPr>
          <p:cNvCxnSpPr/>
          <p:nvPr/>
        </p:nvCxnSpPr>
        <p:spPr>
          <a:xfrm flipV="1">
            <a:off x="1187624" y="1726118"/>
            <a:ext cx="0" cy="1462482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to 28">
            <a:extLst>
              <a:ext uri="{FF2B5EF4-FFF2-40B4-BE49-F238E27FC236}">
                <a16:creationId xmlns="" xmlns:a16="http://schemas.microsoft.com/office/drawing/2014/main" id="{FF39D584-A595-4A87-AE3C-B7CB1DD52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25616"/>
              </p:ext>
            </p:extLst>
          </p:nvPr>
        </p:nvGraphicFramePr>
        <p:xfrm>
          <a:off x="31750" y="2279650"/>
          <a:ext cx="11064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" name="Equation" r:id="rId19" imgW="914400" imgH="253800" progId="Equation.DSMT4">
                  <p:embed/>
                </p:oleObj>
              </mc:Choice>
              <mc:Fallback>
                <p:oleObj name="Equation" r:id="rId19" imgW="914400" imgH="253800" progId="Equation.DSMT4">
                  <p:embed/>
                  <p:pic>
                    <p:nvPicPr>
                      <p:cNvPr id="31" name="Objeto 3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1750" y="2279650"/>
                        <a:ext cx="1106488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Conector de seta reta 31">
            <a:extLst>
              <a:ext uri="{FF2B5EF4-FFF2-40B4-BE49-F238E27FC236}">
                <a16:creationId xmlns="" xmlns:a16="http://schemas.microsoft.com/office/drawing/2014/main" id="{201E04A1-AF42-42F6-8F5D-70515391C910}"/>
              </a:ext>
            </a:extLst>
          </p:cNvPr>
          <p:cNvCxnSpPr/>
          <p:nvPr/>
        </p:nvCxnSpPr>
        <p:spPr>
          <a:xfrm>
            <a:off x="3271850" y="2252495"/>
            <a:ext cx="53605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="" xmlns:a16="http://schemas.microsoft.com/office/drawing/2014/main" id="{BD6C72B3-86DF-4E58-9EA3-E9986016FD53}"/>
              </a:ext>
            </a:extLst>
          </p:cNvPr>
          <p:cNvCxnSpPr>
            <a:cxnSpLocks/>
          </p:cNvCxnSpPr>
          <p:nvPr/>
        </p:nvCxnSpPr>
        <p:spPr>
          <a:xfrm>
            <a:off x="3995936" y="3962300"/>
            <a:ext cx="0" cy="9788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="" xmlns:a16="http://schemas.microsoft.com/office/drawing/2014/main" id="{D2C36A2E-57CE-49DC-8945-6981FE5A98D2}"/>
              </a:ext>
            </a:extLst>
          </p:cNvPr>
          <p:cNvCxnSpPr>
            <a:cxnSpLocks/>
          </p:cNvCxnSpPr>
          <p:nvPr/>
        </p:nvCxnSpPr>
        <p:spPr>
          <a:xfrm>
            <a:off x="1547664" y="3962300"/>
            <a:ext cx="0" cy="9788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e 33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771816" y="314096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>
            <a:extLst>
              <a:ext uri="{FF2B5EF4-FFF2-40B4-BE49-F238E27FC236}">
                <a16:creationId xmlns="" xmlns:a16="http://schemas.microsoft.com/office/drawing/2014/main" id="{0F366E55-DBA6-4603-A546-0C0AEA80000B}"/>
              </a:ext>
            </a:extLst>
          </p:cNvPr>
          <p:cNvSpPr/>
          <p:nvPr/>
        </p:nvSpPr>
        <p:spPr>
          <a:xfrm>
            <a:off x="2771800" y="37890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6" name="Objeto 35">
            <a:extLst>
              <a:ext uri="{FF2B5EF4-FFF2-40B4-BE49-F238E27FC236}">
                <a16:creationId xmlns="" xmlns:a16="http://schemas.microsoft.com/office/drawing/2014/main" id="{D951E196-4308-4E0C-B44B-12697A767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809726"/>
              </p:ext>
            </p:extLst>
          </p:nvPr>
        </p:nvGraphicFramePr>
        <p:xfrm>
          <a:off x="2722563" y="2811463"/>
          <a:ext cx="303654" cy="328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" name="Equation" r:id="rId21" imgW="152280" imgH="164880" progId="Equation.DSMT4">
                  <p:embed/>
                </p:oleObj>
              </mc:Choice>
              <mc:Fallback>
                <p:oleObj name="Equation" r:id="rId21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722563" y="2811463"/>
                        <a:ext cx="303654" cy="328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="" xmlns:a16="http://schemas.microsoft.com/office/drawing/2014/main" id="{BA052C64-6C13-4612-A66A-8D4A524951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880691"/>
              </p:ext>
            </p:extLst>
          </p:nvPr>
        </p:nvGraphicFramePr>
        <p:xfrm>
          <a:off x="2722563" y="3965574"/>
          <a:ext cx="289806" cy="313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" name="Equation" r:id="rId23" imgW="152280" imgH="164880" progId="Equation.DSMT4">
                  <p:embed/>
                </p:oleObj>
              </mc:Choice>
              <mc:Fallback>
                <p:oleObj name="Equation" r:id="rId2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722563" y="3965574"/>
                        <a:ext cx="289806" cy="313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582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B63E4FB2-C0F5-4CA2-9BF6-E04E207E48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588464"/>
              </p:ext>
            </p:extLst>
          </p:nvPr>
        </p:nvGraphicFramePr>
        <p:xfrm>
          <a:off x="3660775" y="3155950"/>
          <a:ext cx="50228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18" name="Equation" r:id="rId3" imgW="3809880" imgH="545760" progId="Equation.DSMT4">
                  <p:embed/>
                </p:oleObj>
              </mc:Choice>
              <mc:Fallback>
                <p:oleObj name="Equation" r:id="rId3" imgW="3809880" imgH="54576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="" xmlns:a16="http://schemas.microsoft.com/office/drawing/2014/main" id="{16BE3597-7C9E-4B30-93FA-4956790D9F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0775" y="3155950"/>
                        <a:ext cx="5022850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375E4319-3FB7-4237-9028-0CB462260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60648"/>
            <a:ext cx="1828800" cy="1409700"/>
          </a:xfrm>
          <a:prstGeom prst="rect">
            <a:avLst/>
          </a:prstGeom>
        </p:spPr>
      </p:pic>
      <p:sp>
        <p:nvSpPr>
          <p:cNvPr id="6" name="Arco 5">
            <a:extLst>
              <a:ext uri="{FF2B5EF4-FFF2-40B4-BE49-F238E27FC236}">
                <a16:creationId xmlns="" xmlns:a16="http://schemas.microsoft.com/office/drawing/2014/main" id="{287B0543-9507-469D-9E12-953DD147DBEF}"/>
              </a:ext>
            </a:extLst>
          </p:cNvPr>
          <p:cNvSpPr/>
          <p:nvPr/>
        </p:nvSpPr>
        <p:spPr>
          <a:xfrm rot="2611532">
            <a:off x="1672294" y="538636"/>
            <a:ext cx="734031" cy="864096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="" xmlns:a16="http://schemas.microsoft.com/office/drawing/2014/main" id="{9CF7EAE9-908C-4C17-80B9-E111BE5D67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37029"/>
              </p:ext>
            </p:extLst>
          </p:nvPr>
        </p:nvGraphicFramePr>
        <p:xfrm>
          <a:off x="2344750" y="755700"/>
          <a:ext cx="516426" cy="41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19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="" xmlns:a16="http://schemas.microsoft.com/office/drawing/2014/main" id="{9CB0F8AF-E9F6-463B-BDDD-E55E47DB8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4750" y="755700"/>
                        <a:ext cx="516426" cy="419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lipse 7">
            <a:extLst>
              <a:ext uri="{FF2B5EF4-FFF2-40B4-BE49-F238E27FC236}">
                <a16:creationId xmlns="" xmlns:a16="http://schemas.microsoft.com/office/drawing/2014/main" id="{A351F1A0-3D9A-456E-86C1-48C8E6D28A32}"/>
              </a:ext>
            </a:extLst>
          </p:cNvPr>
          <p:cNvSpPr/>
          <p:nvPr/>
        </p:nvSpPr>
        <p:spPr>
          <a:xfrm>
            <a:off x="2032539" y="89349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>
            <a:extLst>
              <a:ext uri="{FF2B5EF4-FFF2-40B4-BE49-F238E27FC236}">
                <a16:creationId xmlns="" xmlns:a16="http://schemas.microsoft.com/office/drawing/2014/main" id="{7B2F758A-F903-433C-A7A9-AF794A8704B5}"/>
              </a:ext>
            </a:extLst>
          </p:cNvPr>
          <p:cNvCxnSpPr>
            <a:cxnSpLocks/>
          </p:cNvCxnSpPr>
          <p:nvPr/>
        </p:nvCxnSpPr>
        <p:spPr>
          <a:xfrm flipV="1">
            <a:off x="1285231" y="1091977"/>
            <a:ext cx="0" cy="720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to 9">
            <a:extLst>
              <a:ext uri="{FF2B5EF4-FFF2-40B4-BE49-F238E27FC236}">
                <a16:creationId xmlns="" xmlns:a16="http://schemas.microsoft.com/office/drawing/2014/main" id="{94B3476F-1467-4F4E-A09D-9A10019D1C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717306"/>
              </p:ext>
            </p:extLst>
          </p:nvPr>
        </p:nvGraphicFramePr>
        <p:xfrm>
          <a:off x="1105769" y="1788737"/>
          <a:ext cx="3698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0" name="Equation" r:id="rId8" imgW="370468" imgH="513738" progId="Equation.DSMT4">
                  <p:embed/>
                </p:oleObj>
              </mc:Choice>
              <mc:Fallback>
                <p:oleObj name="Equation" r:id="rId8" imgW="370468" imgH="513738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="" xmlns:a16="http://schemas.microsoft.com/office/drawing/2014/main" id="{F8B67CD8-90DD-4C70-AB11-214197F9C3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05769" y="1788737"/>
                        <a:ext cx="369887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A2B692FD-2A21-4FB0-AA86-BE5317902C43}"/>
              </a:ext>
            </a:extLst>
          </p:cNvPr>
          <p:cNvCxnSpPr>
            <a:cxnSpLocks/>
          </p:cNvCxnSpPr>
          <p:nvPr/>
        </p:nvCxnSpPr>
        <p:spPr>
          <a:xfrm>
            <a:off x="395536" y="1812056"/>
            <a:ext cx="0" cy="1616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="" xmlns:a16="http://schemas.microsoft.com/office/drawing/2014/main" id="{69F84468-D194-4DED-986E-F2AA6ECE92E7}"/>
              </a:ext>
            </a:extLst>
          </p:cNvPr>
          <p:cNvCxnSpPr>
            <a:cxnSpLocks/>
          </p:cNvCxnSpPr>
          <p:nvPr/>
        </p:nvCxnSpPr>
        <p:spPr>
          <a:xfrm>
            <a:off x="2152328" y="1812056"/>
            <a:ext cx="24211" cy="1616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="" xmlns:a16="http://schemas.microsoft.com/office/drawing/2014/main" id="{DE48FA48-3C64-4B8F-B279-E30A5EBF3B50}"/>
              </a:ext>
            </a:extLst>
          </p:cNvPr>
          <p:cNvCxnSpPr/>
          <p:nvPr/>
        </p:nvCxnSpPr>
        <p:spPr>
          <a:xfrm>
            <a:off x="395536" y="3212976"/>
            <a:ext cx="178100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to 17">
            <a:extLst>
              <a:ext uri="{FF2B5EF4-FFF2-40B4-BE49-F238E27FC236}">
                <a16:creationId xmlns="" xmlns:a16="http://schemas.microsoft.com/office/drawing/2014/main" id="{08B716B0-8045-4BB1-A2A0-9C46FD892C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185156"/>
              </p:ext>
            </p:extLst>
          </p:nvPr>
        </p:nvGraphicFramePr>
        <p:xfrm>
          <a:off x="1107337" y="3386039"/>
          <a:ext cx="300903" cy="330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1"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07337" y="3386039"/>
                        <a:ext cx="300903" cy="330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="" xmlns:a16="http://schemas.microsoft.com/office/drawing/2014/main" id="{D64ABBAC-32D3-4635-A8D1-D81652F758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951748"/>
              </p:ext>
            </p:extLst>
          </p:nvPr>
        </p:nvGraphicFramePr>
        <p:xfrm>
          <a:off x="1358946" y="2566920"/>
          <a:ext cx="644775" cy="262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2" name="Equation" r:id="rId12" imgW="342720" imgH="139680" progId="Equation.DSMT4">
                  <p:embed/>
                </p:oleObj>
              </mc:Choice>
              <mc:Fallback>
                <p:oleObj name="Equation" r:id="rId12" imgW="342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58946" y="2566920"/>
                        <a:ext cx="644775" cy="262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E84778E2-AA58-4226-BF83-9755BB9AE75D}"/>
              </a:ext>
            </a:extLst>
          </p:cNvPr>
          <p:cNvCxnSpPr/>
          <p:nvPr/>
        </p:nvCxnSpPr>
        <p:spPr>
          <a:xfrm>
            <a:off x="1259632" y="234888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="" xmlns:a16="http://schemas.microsoft.com/office/drawing/2014/main" id="{EA516DDD-0CC9-42F3-AC27-30C8E96655ED}"/>
              </a:ext>
            </a:extLst>
          </p:cNvPr>
          <p:cNvCxnSpPr/>
          <p:nvPr/>
        </p:nvCxnSpPr>
        <p:spPr>
          <a:xfrm>
            <a:off x="1257788" y="2852936"/>
            <a:ext cx="8945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to 26">
            <a:extLst>
              <a:ext uri="{FF2B5EF4-FFF2-40B4-BE49-F238E27FC236}">
                <a16:creationId xmlns="" xmlns:a16="http://schemas.microsoft.com/office/drawing/2014/main" id="{25A69BAE-ED62-4703-922C-7B0322A4D6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741869"/>
              </p:ext>
            </p:extLst>
          </p:nvPr>
        </p:nvGraphicFramePr>
        <p:xfrm>
          <a:off x="3284538" y="460375"/>
          <a:ext cx="55070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3" name="Equation" r:id="rId14" imgW="3860640" imgH="545760" progId="Equation.DSMT4">
                  <p:embed/>
                </p:oleObj>
              </mc:Choice>
              <mc:Fallback>
                <p:oleObj name="Equation" r:id="rId14" imgW="38606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84538" y="460375"/>
                        <a:ext cx="5507037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="" xmlns:a16="http://schemas.microsoft.com/office/drawing/2014/main" id="{DA6E6650-F268-40E7-941A-BE013F7F6F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135971"/>
              </p:ext>
            </p:extLst>
          </p:nvPr>
        </p:nvGraphicFramePr>
        <p:xfrm>
          <a:off x="2843847" y="1752166"/>
          <a:ext cx="297973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4" name="Equation" r:id="rId16" imgW="1765080" imgH="545760" progId="Equation.DSMT4">
                  <p:embed/>
                </p:oleObj>
              </mc:Choice>
              <mc:Fallback>
                <p:oleObj name="Equation" r:id="rId16" imgW="17650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843847" y="1752166"/>
                        <a:ext cx="2979738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Conector de Seta Reta 29">
            <a:extLst>
              <a:ext uri="{FF2B5EF4-FFF2-40B4-BE49-F238E27FC236}">
                <a16:creationId xmlns="" xmlns:a16="http://schemas.microsoft.com/office/drawing/2014/main" id="{3F182033-8B2B-47D9-8AE2-09C85D101B38}"/>
              </a:ext>
            </a:extLst>
          </p:cNvPr>
          <p:cNvCxnSpPr>
            <a:cxnSpLocks/>
          </p:cNvCxnSpPr>
          <p:nvPr/>
        </p:nvCxnSpPr>
        <p:spPr>
          <a:xfrm flipH="1">
            <a:off x="4161578" y="1238250"/>
            <a:ext cx="3002710" cy="856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="" xmlns:a16="http://schemas.microsoft.com/office/drawing/2014/main" id="{0887DE29-5560-4373-AEED-00B1860124E5}"/>
              </a:ext>
            </a:extLst>
          </p:cNvPr>
          <p:cNvCxnSpPr>
            <a:cxnSpLocks/>
          </p:cNvCxnSpPr>
          <p:nvPr/>
        </p:nvCxnSpPr>
        <p:spPr>
          <a:xfrm>
            <a:off x="4067944" y="2634673"/>
            <a:ext cx="3456384" cy="602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="" xmlns:a16="http://schemas.microsoft.com/office/drawing/2014/main" id="{5B700AE6-58C2-4550-9267-ABC930C05C4F}"/>
              </a:ext>
            </a:extLst>
          </p:cNvPr>
          <p:cNvCxnSpPr/>
          <p:nvPr/>
        </p:nvCxnSpPr>
        <p:spPr>
          <a:xfrm>
            <a:off x="5940152" y="2303087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to 38">
            <a:extLst>
              <a:ext uri="{FF2B5EF4-FFF2-40B4-BE49-F238E27FC236}">
                <a16:creationId xmlns="" xmlns:a16="http://schemas.microsoft.com/office/drawing/2014/main" id="{D17DCE95-6957-4D0B-BC2F-F9F61AD55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660796"/>
              </p:ext>
            </p:extLst>
          </p:nvPr>
        </p:nvGraphicFramePr>
        <p:xfrm>
          <a:off x="6921882" y="1870472"/>
          <a:ext cx="1924972" cy="602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5" name="Equation" r:id="rId18" imgW="1295280" imgH="406080" progId="Equation.DSMT4">
                  <p:embed/>
                </p:oleObj>
              </mc:Choice>
              <mc:Fallback>
                <p:oleObj name="Equation" r:id="rId18" imgW="12952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21882" y="1870472"/>
                        <a:ext cx="1924972" cy="602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Conector de Seta Reta 40">
            <a:extLst>
              <a:ext uri="{FF2B5EF4-FFF2-40B4-BE49-F238E27FC236}">
                <a16:creationId xmlns="" xmlns:a16="http://schemas.microsoft.com/office/drawing/2014/main" id="{E83BDC8C-D502-410F-9BA4-B17896C129E6}"/>
              </a:ext>
            </a:extLst>
          </p:cNvPr>
          <p:cNvCxnSpPr/>
          <p:nvPr/>
        </p:nvCxnSpPr>
        <p:spPr>
          <a:xfrm>
            <a:off x="8028384" y="2531788"/>
            <a:ext cx="0" cy="595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="" xmlns:a16="http://schemas.microsoft.com/office/drawing/2014/main" id="{7E0BC641-065F-4F7E-B35B-35393E798C2C}"/>
              </a:ext>
            </a:extLst>
          </p:cNvPr>
          <p:cNvCxnSpPr>
            <a:cxnSpLocks/>
          </p:cNvCxnSpPr>
          <p:nvPr/>
        </p:nvCxnSpPr>
        <p:spPr>
          <a:xfrm flipH="1">
            <a:off x="3131840" y="3705726"/>
            <a:ext cx="4104456" cy="148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to 43">
            <a:extLst>
              <a:ext uri="{FF2B5EF4-FFF2-40B4-BE49-F238E27FC236}">
                <a16:creationId xmlns="" xmlns:a16="http://schemas.microsoft.com/office/drawing/2014/main" id="{A192E644-E5E4-4450-9FD2-81F85215E0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343324"/>
              </p:ext>
            </p:extLst>
          </p:nvPr>
        </p:nvGraphicFramePr>
        <p:xfrm>
          <a:off x="539552" y="5033589"/>
          <a:ext cx="7797551" cy="128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6" name="Equation" r:id="rId20" imgW="3301920" imgH="545760" progId="Equation.DSMT4">
                  <p:embed/>
                </p:oleObj>
              </mc:Choice>
              <mc:Fallback>
                <p:oleObj name="Equation" r:id="rId20" imgW="330192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39552" y="5033589"/>
                        <a:ext cx="7797551" cy="1289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498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0A622082-09DE-40DB-8EEF-AD4B43FF9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889197"/>
              </p:ext>
            </p:extLst>
          </p:nvPr>
        </p:nvGraphicFramePr>
        <p:xfrm>
          <a:off x="314325" y="2770188"/>
          <a:ext cx="8726488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6" name="Equation" r:id="rId3" imgW="7696080" imgH="3124080" progId="Equation.DSMT4">
                  <p:embed/>
                </p:oleObj>
              </mc:Choice>
              <mc:Fallback>
                <p:oleObj name="Equation" r:id="rId3" imgW="7696080" imgH="3124080" progId="Equation.DSMT4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325" y="2770188"/>
                        <a:ext cx="8726488" cy="354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7007125-F86F-4ECA-B7BB-DBC3BDE06AEB}"/>
              </a:ext>
            </a:extLst>
          </p:cNvPr>
          <p:cNvSpPr txBox="1"/>
          <p:nvPr/>
        </p:nvSpPr>
        <p:spPr>
          <a:xfrm>
            <a:off x="1135558" y="260648"/>
            <a:ext cx="68903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Tensão de Flexão Máxima na Viga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6DA4B5C9-BCAC-46C1-AB62-02132109FEE8}"/>
              </a:ext>
            </a:extLst>
          </p:cNvPr>
          <p:cNvSpPr txBox="1"/>
          <p:nvPr/>
        </p:nvSpPr>
        <p:spPr>
          <a:xfrm>
            <a:off x="5610324" y="1052736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Área transversal da Viga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41C885E8-7CBF-4856-B24D-81CA6507CF52}"/>
              </a:ext>
            </a:extLst>
          </p:cNvPr>
          <p:cNvSpPr/>
          <p:nvPr/>
        </p:nvSpPr>
        <p:spPr>
          <a:xfrm>
            <a:off x="6402412" y="1595958"/>
            <a:ext cx="792088" cy="1152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="" xmlns:a16="http://schemas.microsoft.com/office/drawing/2014/main" id="{4D0FB7F5-BE49-44CB-A0FF-8F8D1AA0DABE}"/>
              </a:ext>
            </a:extLst>
          </p:cNvPr>
          <p:cNvCxnSpPr>
            <a:cxnSpLocks/>
          </p:cNvCxnSpPr>
          <p:nvPr/>
        </p:nvCxnSpPr>
        <p:spPr>
          <a:xfrm>
            <a:off x="6402412" y="3036118"/>
            <a:ext cx="7920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to 12">
            <a:extLst>
              <a:ext uri="{FF2B5EF4-FFF2-40B4-BE49-F238E27FC236}">
                <a16:creationId xmlns="" xmlns:a16="http://schemas.microsoft.com/office/drawing/2014/main" id="{EDB291E9-2ED3-4558-83B6-CA68BC9C9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331304"/>
              </p:ext>
            </p:extLst>
          </p:nvPr>
        </p:nvGraphicFramePr>
        <p:xfrm>
          <a:off x="6690444" y="3036118"/>
          <a:ext cx="255587" cy="35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7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90444" y="3036118"/>
                        <a:ext cx="255587" cy="35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ector reto 14">
            <a:extLst>
              <a:ext uri="{FF2B5EF4-FFF2-40B4-BE49-F238E27FC236}">
                <a16:creationId xmlns="" xmlns:a16="http://schemas.microsoft.com/office/drawing/2014/main" id="{38B8597F-8B1E-41A2-A772-51D56A603DC6}"/>
              </a:ext>
            </a:extLst>
          </p:cNvPr>
          <p:cNvCxnSpPr/>
          <p:nvPr/>
        </p:nvCxnSpPr>
        <p:spPr>
          <a:xfrm>
            <a:off x="6402412" y="282009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="" xmlns:a16="http://schemas.microsoft.com/office/drawing/2014/main" id="{D719D601-BCB9-40BC-AEDF-5FD210467301}"/>
              </a:ext>
            </a:extLst>
          </p:cNvPr>
          <p:cNvCxnSpPr/>
          <p:nvPr/>
        </p:nvCxnSpPr>
        <p:spPr>
          <a:xfrm>
            <a:off x="7194500" y="282009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="" xmlns:a16="http://schemas.microsoft.com/office/drawing/2014/main" id="{3A56A944-A617-4C2E-BD48-A36EDF33927B}"/>
              </a:ext>
            </a:extLst>
          </p:cNvPr>
          <p:cNvCxnSpPr>
            <a:cxnSpLocks/>
          </p:cNvCxnSpPr>
          <p:nvPr/>
        </p:nvCxnSpPr>
        <p:spPr>
          <a:xfrm flipV="1">
            <a:off x="5436096" y="2169804"/>
            <a:ext cx="2520280" cy="221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="" xmlns:a16="http://schemas.microsoft.com/office/drawing/2014/main" id="{9BDDC55A-691A-4CBA-9ABC-D6D611929211}"/>
              </a:ext>
            </a:extLst>
          </p:cNvPr>
          <p:cNvCxnSpPr>
            <a:cxnSpLocks/>
          </p:cNvCxnSpPr>
          <p:nvPr/>
        </p:nvCxnSpPr>
        <p:spPr>
          <a:xfrm>
            <a:off x="5076056" y="1595958"/>
            <a:ext cx="1254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="" xmlns:a16="http://schemas.microsoft.com/office/drawing/2014/main" id="{F3DC3E7E-2A9A-4688-8C47-AB6CEFB7D0F9}"/>
              </a:ext>
            </a:extLst>
          </p:cNvPr>
          <p:cNvCxnSpPr>
            <a:cxnSpLocks/>
          </p:cNvCxnSpPr>
          <p:nvPr/>
        </p:nvCxnSpPr>
        <p:spPr>
          <a:xfrm>
            <a:off x="5076056" y="2748085"/>
            <a:ext cx="11823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="" xmlns:a16="http://schemas.microsoft.com/office/drawing/2014/main" id="{97E2D911-0245-4D41-8BA1-B194737A1375}"/>
              </a:ext>
            </a:extLst>
          </p:cNvPr>
          <p:cNvCxnSpPr>
            <a:cxnSpLocks/>
          </p:cNvCxnSpPr>
          <p:nvPr/>
        </p:nvCxnSpPr>
        <p:spPr>
          <a:xfrm flipV="1">
            <a:off x="5220072" y="1595958"/>
            <a:ext cx="0" cy="1152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to 25">
            <a:extLst>
              <a:ext uri="{FF2B5EF4-FFF2-40B4-BE49-F238E27FC236}">
                <a16:creationId xmlns="" xmlns:a16="http://schemas.microsoft.com/office/drawing/2014/main" id="{26E01FD0-748F-4662-94BE-489103BCF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877532"/>
              </p:ext>
            </p:extLst>
          </p:nvPr>
        </p:nvGraphicFramePr>
        <p:xfrm>
          <a:off x="4788024" y="1887133"/>
          <a:ext cx="315663" cy="401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8" name="Equation" r:id="rId7" imgW="139680" imgH="177480" progId="Equation.DSMT4">
                  <p:embed/>
                </p:oleObj>
              </mc:Choice>
              <mc:Fallback>
                <p:oleObj name="Equation" r:id="rId7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8024" y="1887133"/>
                        <a:ext cx="315663" cy="401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="" xmlns:a16="http://schemas.microsoft.com/office/drawing/2014/main" id="{BB107686-1C99-43B4-B9F2-13E75CCAB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984711"/>
              </p:ext>
            </p:extLst>
          </p:nvPr>
        </p:nvGraphicFramePr>
        <p:xfrm>
          <a:off x="5308126" y="2188027"/>
          <a:ext cx="977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89" name="Equation" r:id="rId9" imgW="977760" imgH="177480" progId="Equation.DSMT4">
                  <p:embed/>
                </p:oleObj>
              </mc:Choice>
              <mc:Fallback>
                <p:oleObj name="Equation" r:id="rId9" imgW="977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08126" y="2188027"/>
                        <a:ext cx="9779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68B53CDB-DE2A-4533-A395-77C6320A46BC}"/>
              </a:ext>
            </a:extLst>
          </p:cNvPr>
          <p:cNvSpPr/>
          <p:nvPr/>
        </p:nvSpPr>
        <p:spPr>
          <a:xfrm>
            <a:off x="6762468" y="209779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reto 31">
            <a:extLst>
              <a:ext uri="{FF2B5EF4-FFF2-40B4-BE49-F238E27FC236}">
                <a16:creationId xmlns="" xmlns:a16="http://schemas.microsoft.com/office/drawing/2014/main" id="{8CB72D37-CF56-4CD2-9D5D-0DBA748D3523}"/>
              </a:ext>
            </a:extLst>
          </p:cNvPr>
          <p:cNvCxnSpPr/>
          <p:nvPr/>
        </p:nvCxnSpPr>
        <p:spPr>
          <a:xfrm flipV="1">
            <a:off x="6402412" y="1665748"/>
            <a:ext cx="1440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4892EE6A-E6AB-4F47-9E9E-18AF959CE2DA}"/>
              </a:ext>
            </a:extLst>
          </p:cNvPr>
          <p:cNvCxnSpPr/>
          <p:nvPr/>
        </p:nvCxnSpPr>
        <p:spPr>
          <a:xfrm flipV="1">
            <a:off x="6393456" y="1596334"/>
            <a:ext cx="504056" cy="4643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="" xmlns:a16="http://schemas.microsoft.com/office/drawing/2014/main" id="{98B9BFDA-DED2-4491-B74A-53AF476D46CA}"/>
              </a:ext>
            </a:extLst>
          </p:cNvPr>
          <p:cNvCxnSpPr/>
          <p:nvPr/>
        </p:nvCxnSpPr>
        <p:spPr>
          <a:xfrm flipV="1">
            <a:off x="6690444" y="1705454"/>
            <a:ext cx="504056" cy="4643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8EB6A21B-9617-4A22-911E-5F5AD5936CB1}"/>
              </a:ext>
            </a:extLst>
          </p:cNvPr>
          <p:cNvCxnSpPr>
            <a:cxnSpLocks/>
          </p:cNvCxnSpPr>
          <p:nvPr/>
        </p:nvCxnSpPr>
        <p:spPr>
          <a:xfrm flipV="1">
            <a:off x="6402412" y="1596334"/>
            <a:ext cx="144016" cy="14142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="" xmlns:a16="http://schemas.microsoft.com/office/drawing/2014/main" id="{8EB6A21B-9617-4A22-911E-5F5AD5936CB1}"/>
              </a:ext>
            </a:extLst>
          </p:cNvPr>
          <p:cNvCxnSpPr>
            <a:cxnSpLocks/>
          </p:cNvCxnSpPr>
          <p:nvPr/>
        </p:nvCxnSpPr>
        <p:spPr>
          <a:xfrm flipV="1">
            <a:off x="7031222" y="1989973"/>
            <a:ext cx="144016" cy="14142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="" xmlns:a16="http://schemas.microsoft.com/office/drawing/2014/main" id="{8EB6A21B-9617-4A22-911E-5F5AD5936CB1}"/>
              </a:ext>
            </a:extLst>
          </p:cNvPr>
          <p:cNvCxnSpPr>
            <a:cxnSpLocks/>
          </p:cNvCxnSpPr>
          <p:nvPr/>
        </p:nvCxnSpPr>
        <p:spPr>
          <a:xfrm flipV="1">
            <a:off x="6403638" y="1596334"/>
            <a:ext cx="286806" cy="282844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="" xmlns:a16="http://schemas.microsoft.com/office/drawing/2014/main" id="{8AD95DC8-1393-44A5-9662-E51F2978AF3F}"/>
              </a:ext>
            </a:extLst>
          </p:cNvPr>
          <p:cNvCxnSpPr>
            <a:cxnSpLocks/>
          </p:cNvCxnSpPr>
          <p:nvPr/>
        </p:nvCxnSpPr>
        <p:spPr>
          <a:xfrm flipV="1">
            <a:off x="5724128" y="1595958"/>
            <a:ext cx="0" cy="5738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to 16">
            <a:extLst>
              <a:ext uri="{FF2B5EF4-FFF2-40B4-BE49-F238E27FC236}">
                <a16:creationId xmlns="" xmlns:a16="http://schemas.microsoft.com/office/drawing/2014/main" id="{4ACF0771-7112-4C7F-8B74-E6EA033B0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240535"/>
              </p:ext>
            </p:extLst>
          </p:nvPr>
        </p:nvGraphicFramePr>
        <p:xfrm>
          <a:off x="5508625" y="1700808"/>
          <a:ext cx="165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0" name="Equation" r:id="rId11" imgW="164880" imgH="393480" progId="Equation.DSMT4">
                  <p:embed/>
                </p:oleObj>
              </mc:Choice>
              <mc:Fallback>
                <p:oleObj name="Equation" r:id="rId11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08625" y="1700808"/>
                        <a:ext cx="165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9867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Felipe\Downloads\WhatsApp Image 2021-05-03 at 16.58.4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2" t="4250" b="1583"/>
          <a:stretch/>
        </p:blipFill>
        <p:spPr bwMode="auto">
          <a:xfrm rot="16200000">
            <a:off x="2663655" y="-2700166"/>
            <a:ext cx="3744686" cy="91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646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7D058C73-6840-45D3-B2D3-44F3CC40BE58}"/>
              </a:ext>
            </a:extLst>
          </p:cNvPr>
          <p:cNvSpPr txBox="1"/>
          <p:nvPr/>
        </p:nvSpPr>
        <p:spPr>
          <a:xfrm>
            <a:off x="3923928" y="18864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DCL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="" xmlns:a16="http://schemas.microsoft.com/office/drawing/2014/main" id="{D18AEA0A-9AF4-40B8-A3B2-4124849DC96B}"/>
              </a:ext>
            </a:extLst>
          </p:cNvPr>
          <p:cNvCxnSpPr/>
          <p:nvPr/>
        </p:nvCxnSpPr>
        <p:spPr>
          <a:xfrm>
            <a:off x="2072209" y="177281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A0DE8083-37E0-49B7-91D2-1C947FE6AF74}"/>
              </a:ext>
            </a:extLst>
          </p:cNvPr>
          <p:cNvCxnSpPr/>
          <p:nvPr/>
        </p:nvCxnSpPr>
        <p:spPr>
          <a:xfrm>
            <a:off x="3198899" y="177281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5ED4DE1E-7489-4618-8686-724FB962F4D3}"/>
              </a:ext>
            </a:extLst>
          </p:cNvPr>
          <p:cNvSpPr/>
          <p:nvPr/>
        </p:nvSpPr>
        <p:spPr>
          <a:xfrm>
            <a:off x="2058072" y="1412776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83">
            <a:extLst>
              <a:ext uri="{FF2B5EF4-FFF2-40B4-BE49-F238E27FC236}">
                <a16:creationId xmlns="" xmlns:a16="http://schemas.microsoft.com/office/drawing/2014/main" id="{FFE25970-09DF-4702-867F-EBAA071695C1}"/>
              </a:ext>
            </a:extLst>
          </p:cNvPr>
          <p:cNvCxnSpPr/>
          <p:nvPr/>
        </p:nvCxnSpPr>
        <p:spPr>
          <a:xfrm>
            <a:off x="2058070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="" xmlns:a16="http://schemas.microsoft.com/office/drawing/2014/main" id="{85F19EDC-875D-488A-B6CA-CAF6D4E9BA22}"/>
              </a:ext>
            </a:extLst>
          </p:cNvPr>
          <p:cNvCxnSpPr>
            <a:cxnSpLocks/>
          </p:cNvCxnSpPr>
          <p:nvPr/>
        </p:nvCxnSpPr>
        <p:spPr>
          <a:xfrm>
            <a:off x="2039569" y="1142746"/>
            <a:ext cx="12150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90">
            <a:extLst>
              <a:ext uri="{FF2B5EF4-FFF2-40B4-BE49-F238E27FC236}">
                <a16:creationId xmlns="" xmlns:a16="http://schemas.microsoft.com/office/drawing/2014/main" id="{983103F6-BE86-41A0-82C7-C4BE3446724F}"/>
              </a:ext>
            </a:extLst>
          </p:cNvPr>
          <p:cNvCxnSpPr/>
          <p:nvPr/>
        </p:nvCxnSpPr>
        <p:spPr>
          <a:xfrm>
            <a:off x="2210470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91">
            <a:extLst>
              <a:ext uri="{FF2B5EF4-FFF2-40B4-BE49-F238E27FC236}">
                <a16:creationId xmlns="" xmlns:a16="http://schemas.microsoft.com/office/drawing/2014/main" id="{754AADCD-C659-4C4C-91CA-1F5F356AEF59}"/>
              </a:ext>
            </a:extLst>
          </p:cNvPr>
          <p:cNvCxnSpPr/>
          <p:nvPr/>
        </p:nvCxnSpPr>
        <p:spPr>
          <a:xfrm>
            <a:off x="2362870" y="114274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92">
            <a:extLst>
              <a:ext uri="{FF2B5EF4-FFF2-40B4-BE49-F238E27FC236}">
                <a16:creationId xmlns="" xmlns:a16="http://schemas.microsoft.com/office/drawing/2014/main" id="{F1A9577B-8652-451B-948E-52E3152BF969}"/>
              </a:ext>
            </a:extLst>
          </p:cNvPr>
          <p:cNvCxnSpPr/>
          <p:nvPr/>
        </p:nvCxnSpPr>
        <p:spPr>
          <a:xfrm>
            <a:off x="2543624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93">
            <a:extLst>
              <a:ext uri="{FF2B5EF4-FFF2-40B4-BE49-F238E27FC236}">
                <a16:creationId xmlns="" xmlns:a16="http://schemas.microsoft.com/office/drawing/2014/main" id="{8E53BB2C-08B3-41A1-9669-7A3C8ECA234F}"/>
              </a:ext>
            </a:extLst>
          </p:cNvPr>
          <p:cNvCxnSpPr/>
          <p:nvPr/>
        </p:nvCxnSpPr>
        <p:spPr>
          <a:xfrm>
            <a:off x="2759648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95">
            <a:extLst>
              <a:ext uri="{FF2B5EF4-FFF2-40B4-BE49-F238E27FC236}">
                <a16:creationId xmlns="" xmlns:a16="http://schemas.microsoft.com/office/drawing/2014/main" id="{6D14E6CA-9F94-4C2C-B933-45178E2299DD}"/>
              </a:ext>
            </a:extLst>
          </p:cNvPr>
          <p:cNvCxnSpPr/>
          <p:nvPr/>
        </p:nvCxnSpPr>
        <p:spPr>
          <a:xfrm>
            <a:off x="4722368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96">
            <a:extLst>
              <a:ext uri="{FF2B5EF4-FFF2-40B4-BE49-F238E27FC236}">
                <a16:creationId xmlns="" xmlns:a16="http://schemas.microsoft.com/office/drawing/2014/main" id="{C8F91123-3760-4822-84B0-FCAB72692D48}"/>
              </a:ext>
            </a:extLst>
          </p:cNvPr>
          <p:cNvCxnSpPr/>
          <p:nvPr/>
        </p:nvCxnSpPr>
        <p:spPr>
          <a:xfrm>
            <a:off x="4893270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97">
            <a:extLst>
              <a:ext uri="{FF2B5EF4-FFF2-40B4-BE49-F238E27FC236}">
                <a16:creationId xmlns="" xmlns:a16="http://schemas.microsoft.com/office/drawing/2014/main" id="{5536203A-5C08-4CA6-B74E-EDE5906477FC}"/>
              </a:ext>
            </a:extLst>
          </p:cNvPr>
          <p:cNvCxnSpPr/>
          <p:nvPr/>
        </p:nvCxnSpPr>
        <p:spPr>
          <a:xfrm>
            <a:off x="5074024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98">
            <a:extLst>
              <a:ext uri="{FF2B5EF4-FFF2-40B4-BE49-F238E27FC236}">
                <a16:creationId xmlns="" xmlns:a16="http://schemas.microsoft.com/office/drawing/2014/main" id="{BD5C27D6-2581-48CD-9036-856F34BD3555}"/>
              </a:ext>
            </a:extLst>
          </p:cNvPr>
          <p:cNvCxnSpPr/>
          <p:nvPr/>
        </p:nvCxnSpPr>
        <p:spPr>
          <a:xfrm>
            <a:off x="5290048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101">
            <a:extLst>
              <a:ext uri="{FF2B5EF4-FFF2-40B4-BE49-F238E27FC236}">
                <a16:creationId xmlns="" xmlns:a16="http://schemas.microsoft.com/office/drawing/2014/main" id="{6157107E-376C-44E4-A3F1-09C225757DE0}"/>
              </a:ext>
            </a:extLst>
          </p:cNvPr>
          <p:cNvCxnSpPr/>
          <p:nvPr/>
        </p:nvCxnSpPr>
        <p:spPr>
          <a:xfrm>
            <a:off x="5442448" y="1124744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to 24">
            <a:extLst>
              <a:ext uri="{FF2B5EF4-FFF2-40B4-BE49-F238E27FC236}">
                <a16:creationId xmlns="" xmlns:a16="http://schemas.microsoft.com/office/drawing/2014/main" id="{5F0FD08B-BCF8-4C4D-9789-7B17437CE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684266"/>
              </p:ext>
            </p:extLst>
          </p:nvPr>
        </p:nvGraphicFramePr>
        <p:xfrm>
          <a:off x="2306986" y="792142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62" name="Equation" r:id="rId3" imgW="495000" imgH="253800" progId="Equation.DSMT4">
                  <p:embed/>
                </p:oleObj>
              </mc:Choice>
              <mc:Fallback>
                <p:oleObj name="Equation" r:id="rId3" imgW="495000" imgH="253800" progId="Equation.DSMT4">
                  <p:embed/>
                  <p:pic>
                    <p:nvPicPr>
                      <p:cNvPr id="107" name="Objeto 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6986" y="792142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ector reto 28">
            <a:extLst>
              <a:ext uri="{FF2B5EF4-FFF2-40B4-BE49-F238E27FC236}">
                <a16:creationId xmlns="" xmlns:a16="http://schemas.microsoft.com/office/drawing/2014/main" id="{22ED48CC-BD3D-4276-9170-BAB92C18F39C}"/>
              </a:ext>
            </a:extLst>
          </p:cNvPr>
          <p:cNvCxnSpPr>
            <a:cxnSpLocks/>
          </p:cNvCxnSpPr>
          <p:nvPr/>
        </p:nvCxnSpPr>
        <p:spPr>
          <a:xfrm>
            <a:off x="4335940" y="1105557"/>
            <a:ext cx="1106508" cy="191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="" xmlns:a16="http://schemas.microsoft.com/office/drawing/2014/main" id="{DDEEFC4D-663D-48A3-8B79-73CF7714A054}"/>
              </a:ext>
            </a:extLst>
          </p:cNvPr>
          <p:cNvCxnSpPr>
            <a:cxnSpLocks/>
          </p:cNvCxnSpPr>
          <p:nvPr/>
        </p:nvCxnSpPr>
        <p:spPr>
          <a:xfrm flipV="1">
            <a:off x="3210200" y="798438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="" xmlns:a16="http://schemas.microsoft.com/office/drawing/2014/main" id="{1B5CBB3C-28FB-409A-9FB2-32932F163B83}"/>
              </a:ext>
            </a:extLst>
          </p:cNvPr>
          <p:cNvCxnSpPr>
            <a:cxnSpLocks/>
          </p:cNvCxnSpPr>
          <p:nvPr/>
        </p:nvCxnSpPr>
        <p:spPr>
          <a:xfrm>
            <a:off x="3198899" y="1518919"/>
            <a:ext cx="576064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to 33">
            <a:extLst>
              <a:ext uri="{FF2B5EF4-FFF2-40B4-BE49-F238E27FC236}">
                <a16:creationId xmlns="" xmlns:a16="http://schemas.microsoft.com/office/drawing/2014/main" id="{2470EC05-5FE0-400D-8325-141FFC34C6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831405"/>
              </p:ext>
            </p:extLst>
          </p:nvPr>
        </p:nvGraphicFramePr>
        <p:xfrm>
          <a:off x="3428934" y="908720"/>
          <a:ext cx="4175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63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8934" y="908720"/>
                        <a:ext cx="417512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="" xmlns:a16="http://schemas.microsoft.com/office/drawing/2014/main" id="{CA8E122B-BFE3-4C80-AB79-D359E4902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489949"/>
              </p:ext>
            </p:extLst>
          </p:nvPr>
        </p:nvGraphicFramePr>
        <p:xfrm>
          <a:off x="3037384" y="369065"/>
          <a:ext cx="454496" cy="57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64" name="Equation" r:id="rId7" imgW="190440" imgH="241200" progId="Equation.DSMT4">
                  <p:embed/>
                </p:oleObj>
              </mc:Choice>
              <mc:Fallback>
                <p:oleObj name="Equation" r:id="rId7" imgW="190440" imgH="241200" progId="Equation.DSMT4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37384" y="369065"/>
                        <a:ext cx="454496" cy="57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Arco 35">
            <a:extLst>
              <a:ext uri="{FF2B5EF4-FFF2-40B4-BE49-F238E27FC236}">
                <a16:creationId xmlns="" xmlns:a16="http://schemas.microsoft.com/office/drawing/2014/main" id="{A439C6CE-583C-4F62-B39F-6BB7358F2823}"/>
              </a:ext>
            </a:extLst>
          </p:cNvPr>
          <p:cNvSpPr/>
          <p:nvPr/>
        </p:nvSpPr>
        <p:spPr>
          <a:xfrm rot="12946336">
            <a:off x="1625175" y="1105409"/>
            <a:ext cx="1512168" cy="1296144"/>
          </a:xfrm>
          <a:prstGeom prst="arc">
            <a:avLst>
              <a:gd name="adj1" fmla="val 19576249"/>
              <a:gd name="adj2" fmla="val 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7" name="Objeto 36">
            <a:extLst>
              <a:ext uri="{FF2B5EF4-FFF2-40B4-BE49-F238E27FC236}">
                <a16:creationId xmlns="" xmlns:a16="http://schemas.microsoft.com/office/drawing/2014/main" id="{4EEDB2B7-27F8-4CF8-BE2F-0C09AB7A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861416"/>
              </p:ext>
            </p:extLst>
          </p:nvPr>
        </p:nvGraphicFramePr>
        <p:xfrm>
          <a:off x="323528" y="1297012"/>
          <a:ext cx="1310339" cy="30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65" name="Equation" r:id="rId9" imgW="1104840" imgH="253800" progId="Equation.DSMT4">
                  <p:embed/>
                </p:oleObj>
              </mc:Choice>
              <mc:Fallback>
                <p:oleObj name="Equation" r:id="rId9" imgW="1104840" imgH="2538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="" xmlns:a16="http://schemas.microsoft.com/office/drawing/2014/main" id="{2460F36D-A29E-4AD0-B2B5-1DE65E37E8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3528" y="1297012"/>
                        <a:ext cx="1310339" cy="302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Conector de Seta Reta 40">
            <a:extLst>
              <a:ext uri="{FF2B5EF4-FFF2-40B4-BE49-F238E27FC236}">
                <a16:creationId xmlns="" xmlns:a16="http://schemas.microsoft.com/office/drawing/2014/main" id="{DEAE5801-587B-441E-A6E7-8E37DD12F1FD}"/>
              </a:ext>
            </a:extLst>
          </p:cNvPr>
          <p:cNvCxnSpPr>
            <a:cxnSpLocks/>
          </p:cNvCxnSpPr>
          <p:nvPr/>
        </p:nvCxnSpPr>
        <p:spPr>
          <a:xfrm flipV="1">
            <a:off x="5442448" y="817773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to 41">
            <a:extLst>
              <a:ext uri="{FF2B5EF4-FFF2-40B4-BE49-F238E27FC236}">
                <a16:creationId xmlns="" xmlns:a16="http://schemas.microsoft.com/office/drawing/2014/main" id="{3808B967-658F-407B-B357-9B9C79338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455196"/>
              </p:ext>
            </p:extLst>
          </p:nvPr>
        </p:nvGraphicFramePr>
        <p:xfrm>
          <a:off x="5514207" y="439848"/>
          <a:ext cx="425945" cy="53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66" name="Equation" r:id="rId11" imgW="190440" imgH="241200" progId="Equation.DSMT4">
                  <p:embed/>
                </p:oleObj>
              </mc:Choice>
              <mc:Fallback>
                <p:oleObj name="Equation" r:id="rId11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14207" y="439848"/>
                        <a:ext cx="425945" cy="53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Elipse 43">
            <a:extLst>
              <a:ext uri="{FF2B5EF4-FFF2-40B4-BE49-F238E27FC236}">
                <a16:creationId xmlns="" xmlns:a16="http://schemas.microsoft.com/office/drawing/2014/main" id="{00B48BF0-E084-4641-8E4B-58C15E92667D}"/>
              </a:ext>
            </a:extLst>
          </p:cNvPr>
          <p:cNvSpPr/>
          <p:nvPr/>
        </p:nvSpPr>
        <p:spPr>
          <a:xfrm>
            <a:off x="3110633" y="14392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>
            <a:extLst>
              <a:ext uri="{FF2B5EF4-FFF2-40B4-BE49-F238E27FC236}">
                <a16:creationId xmlns="" xmlns:a16="http://schemas.microsoft.com/office/drawing/2014/main" id="{E3A82065-B546-4CF1-A1F6-8A3BBC80F83B}"/>
              </a:ext>
            </a:extLst>
          </p:cNvPr>
          <p:cNvSpPr/>
          <p:nvPr/>
        </p:nvSpPr>
        <p:spPr>
          <a:xfrm>
            <a:off x="5370440" y="148478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>
            <a:extLst>
              <a:ext uri="{FF2B5EF4-FFF2-40B4-BE49-F238E27FC236}">
                <a16:creationId xmlns="" xmlns:a16="http://schemas.microsoft.com/office/drawing/2014/main" id="{213C3CF3-7ECF-48AD-A4A9-F5C0DAC45E7A}"/>
              </a:ext>
            </a:extLst>
          </p:cNvPr>
          <p:cNvSpPr/>
          <p:nvPr/>
        </p:nvSpPr>
        <p:spPr>
          <a:xfrm>
            <a:off x="1986070" y="145470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>
            <a:extLst>
              <a:ext uri="{FF2B5EF4-FFF2-40B4-BE49-F238E27FC236}">
                <a16:creationId xmlns="" xmlns:a16="http://schemas.microsoft.com/office/drawing/2014/main" id="{4348D688-CCA8-4CBD-A4E3-AD9E511A6D9C}"/>
              </a:ext>
            </a:extLst>
          </p:cNvPr>
          <p:cNvSpPr/>
          <p:nvPr/>
        </p:nvSpPr>
        <p:spPr>
          <a:xfrm>
            <a:off x="2562144" y="145124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de Seta Reta 46">
            <a:extLst>
              <a:ext uri="{FF2B5EF4-FFF2-40B4-BE49-F238E27FC236}">
                <a16:creationId xmlns="" xmlns:a16="http://schemas.microsoft.com/office/drawing/2014/main" id="{05E7F0C4-F52E-40A9-880C-2388FA811045}"/>
              </a:ext>
            </a:extLst>
          </p:cNvPr>
          <p:cNvCxnSpPr>
            <a:cxnSpLocks/>
          </p:cNvCxnSpPr>
          <p:nvPr/>
        </p:nvCxnSpPr>
        <p:spPr>
          <a:xfrm>
            <a:off x="2634136" y="1141413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e 52">
            <a:extLst>
              <a:ext uri="{FF2B5EF4-FFF2-40B4-BE49-F238E27FC236}">
                <a16:creationId xmlns="" xmlns:a16="http://schemas.microsoft.com/office/drawing/2014/main" id="{32F714EB-8F23-404D-A6B0-BDD5AFB65C46}"/>
              </a:ext>
            </a:extLst>
          </p:cNvPr>
          <p:cNvSpPr/>
          <p:nvPr/>
        </p:nvSpPr>
        <p:spPr>
          <a:xfrm>
            <a:off x="4788040" y="143457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4" name="Conector de Seta Reta 53">
            <a:extLst>
              <a:ext uri="{FF2B5EF4-FFF2-40B4-BE49-F238E27FC236}">
                <a16:creationId xmlns="" xmlns:a16="http://schemas.microsoft.com/office/drawing/2014/main" id="{68F03707-DB3F-451E-862C-9AF8E07E949B}"/>
              </a:ext>
            </a:extLst>
          </p:cNvPr>
          <p:cNvCxnSpPr>
            <a:cxnSpLocks/>
          </p:cNvCxnSpPr>
          <p:nvPr/>
        </p:nvCxnSpPr>
        <p:spPr>
          <a:xfrm>
            <a:off x="4854358" y="1124744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93">
            <a:extLst>
              <a:ext uri="{FF2B5EF4-FFF2-40B4-BE49-F238E27FC236}">
                <a16:creationId xmlns="" xmlns:a16="http://schemas.microsoft.com/office/drawing/2014/main" id="{555680AB-EB2C-4A4C-A9B7-39B6E1C5A6F8}"/>
              </a:ext>
            </a:extLst>
          </p:cNvPr>
          <p:cNvCxnSpPr/>
          <p:nvPr/>
        </p:nvCxnSpPr>
        <p:spPr>
          <a:xfrm>
            <a:off x="2912048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93">
            <a:extLst>
              <a:ext uri="{FF2B5EF4-FFF2-40B4-BE49-F238E27FC236}">
                <a16:creationId xmlns="" xmlns:a16="http://schemas.microsoft.com/office/drawing/2014/main" id="{E90C08F2-487D-4F33-95D1-46D37F4A8961}"/>
              </a:ext>
            </a:extLst>
          </p:cNvPr>
          <p:cNvCxnSpPr/>
          <p:nvPr/>
        </p:nvCxnSpPr>
        <p:spPr>
          <a:xfrm>
            <a:off x="3066184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93">
            <a:extLst>
              <a:ext uri="{FF2B5EF4-FFF2-40B4-BE49-F238E27FC236}">
                <a16:creationId xmlns="" xmlns:a16="http://schemas.microsoft.com/office/drawing/2014/main" id="{E32DD8E4-EA29-4037-8E22-0239591D060F}"/>
              </a:ext>
            </a:extLst>
          </p:cNvPr>
          <p:cNvCxnSpPr/>
          <p:nvPr/>
        </p:nvCxnSpPr>
        <p:spPr>
          <a:xfrm>
            <a:off x="3210200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="" xmlns:a16="http://schemas.microsoft.com/office/drawing/2014/main" id="{ED3B7322-6DC8-4F73-999F-1899E0D28F5B}"/>
              </a:ext>
            </a:extLst>
          </p:cNvPr>
          <p:cNvCxnSpPr/>
          <p:nvPr/>
        </p:nvCxnSpPr>
        <p:spPr>
          <a:xfrm>
            <a:off x="2072209" y="2492896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to 60">
            <a:extLst>
              <a:ext uri="{FF2B5EF4-FFF2-40B4-BE49-F238E27FC236}">
                <a16:creationId xmlns="" xmlns:a16="http://schemas.microsoft.com/office/drawing/2014/main" id="{0965E7E6-5922-4568-95A7-463B7C0A1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008432"/>
              </p:ext>
            </p:extLst>
          </p:nvPr>
        </p:nvGraphicFramePr>
        <p:xfrm>
          <a:off x="2443927" y="2526928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67" name="Equation" r:id="rId13" imgW="444240" imgH="253800" progId="Equation.DSMT4">
                  <p:embed/>
                </p:oleObj>
              </mc:Choice>
              <mc:Fallback>
                <p:oleObj name="Equation" r:id="rId13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43927" y="2526928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Conector reto 62">
            <a:extLst>
              <a:ext uri="{FF2B5EF4-FFF2-40B4-BE49-F238E27FC236}">
                <a16:creationId xmlns="" xmlns:a16="http://schemas.microsoft.com/office/drawing/2014/main" id="{597FDDF9-5E9F-4048-AD01-A1CE04761C93}"/>
              </a:ext>
            </a:extLst>
          </p:cNvPr>
          <p:cNvCxnSpPr/>
          <p:nvPr/>
        </p:nvCxnSpPr>
        <p:spPr>
          <a:xfrm>
            <a:off x="2634136" y="177281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73" name="Conector de Seta Reta 28672">
            <a:extLst>
              <a:ext uri="{FF2B5EF4-FFF2-40B4-BE49-F238E27FC236}">
                <a16:creationId xmlns="" xmlns:a16="http://schemas.microsoft.com/office/drawing/2014/main" id="{2CC1BCA8-6B8D-4E0C-B0BA-D158A3B644D0}"/>
              </a:ext>
            </a:extLst>
          </p:cNvPr>
          <p:cNvCxnSpPr/>
          <p:nvPr/>
        </p:nvCxnSpPr>
        <p:spPr>
          <a:xfrm>
            <a:off x="2058070" y="2132856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>
            <a:extLst>
              <a:ext uri="{FF2B5EF4-FFF2-40B4-BE49-F238E27FC236}">
                <a16:creationId xmlns="" xmlns:a16="http://schemas.microsoft.com/office/drawing/2014/main" id="{7F108DD5-4C6B-4E46-8D5D-3F3DD6DECBAD}"/>
              </a:ext>
            </a:extLst>
          </p:cNvPr>
          <p:cNvCxnSpPr/>
          <p:nvPr/>
        </p:nvCxnSpPr>
        <p:spPr>
          <a:xfrm>
            <a:off x="2663503" y="2132856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675" name="Objeto 28674">
            <a:extLst>
              <a:ext uri="{FF2B5EF4-FFF2-40B4-BE49-F238E27FC236}">
                <a16:creationId xmlns="" xmlns:a16="http://schemas.microsoft.com/office/drawing/2014/main" id="{D5030D14-17C6-4070-BC38-702FBCE3D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165589"/>
              </p:ext>
            </p:extLst>
          </p:nvPr>
        </p:nvGraphicFramePr>
        <p:xfrm>
          <a:off x="2088036" y="2132856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68" name="Equation" r:id="rId15" imgW="545760" imgH="253800" progId="Equation.DSMT4">
                  <p:embed/>
                </p:oleObj>
              </mc:Choice>
              <mc:Fallback>
                <p:oleObj name="Equation" r:id="rId15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88036" y="2132856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to 28675">
            <a:extLst>
              <a:ext uri="{FF2B5EF4-FFF2-40B4-BE49-F238E27FC236}">
                <a16:creationId xmlns="" xmlns:a16="http://schemas.microsoft.com/office/drawing/2014/main" id="{56FFE744-EC45-4780-B846-0EBBF951C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941633"/>
              </p:ext>
            </p:extLst>
          </p:nvPr>
        </p:nvGraphicFramePr>
        <p:xfrm>
          <a:off x="2634136" y="2132856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69" name="Equation" r:id="rId17" imgW="545801" imgH="254529" progId="Equation.DSMT4">
                  <p:embed/>
                </p:oleObj>
              </mc:Choice>
              <mc:Fallback>
                <p:oleObj name="Equation" r:id="rId17" imgW="545801" imgH="2545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34136" y="2132856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to 28676">
            <a:extLst>
              <a:ext uri="{FF2B5EF4-FFF2-40B4-BE49-F238E27FC236}">
                <a16:creationId xmlns="" xmlns:a16="http://schemas.microsoft.com/office/drawing/2014/main" id="{50947E72-E79D-44B9-A350-E596EDC8B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189234"/>
              </p:ext>
            </p:extLst>
          </p:nvPr>
        </p:nvGraphicFramePr>
        <p:xfrm>
          <a:off x="1758630" y="1412776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70" name="Equation" r:id="rId19" imgW="164880" imgH="164880" progId="Equation.DSMT4">
                  <p:embed/>
                </p:oleObj>
              </mc:Choice>
              <mc:Fallback>
                <p:oleObj name="Equation" r:id="rId19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58630" y="1412776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Conector de Seta Reta 70">
            <a:extLst>
              <a:ext uri="{FF2B5EF4-FFF2-40B4-BE49-F238E27FC236}">
                <a16:creationId xmlns="" xmlns:a16="http://schemas.microsoft.com/office/drawing/2014/main" id="{AACF627D-6C84-4371-B149-714898D49F2B}"/>
              </a:ext>
            </a:extLst>
          </p:cNvPr>
          <p:cNvCxnSpPr/>
          <p:nvPr/>
        </p:nvCxnSpPr>
        <p:spPr>
          <a:xfrm>
            <a:off x="3209250" y="2492896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to 71">
            <a:extLst>
              <a:ext uri="{FF2B5EF4-FFF2-40B4-BE49-F238E27FC236}">
                <a16:creationId xmlns="" xmlns:a16="http://schemas.microsoft.com/office/drawing/2014/main" id="{132C9D51-FCEC-4AB0-BC66-6D3701EC6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921366"/>
              </p:ext>
            </p:extLst>
          </p:nvPr>
        </p:nvGraphicFramePr>
        <p:xfrm>
          <a:off x="3580968" y="2526928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71" name="Equation" r:id="rId21" imgW="444240" imgH="253800" progId="Equation.DSMT4">
                  <p:embed/>
                </p:oleObj>
              </mc:Choice>
              <mc:Fallback>
                <p:oleObj name="Equation" r:id="rId21" imgW="444240" imgH="253800" progId="Equation.DSMT4">
                  <p:embed/>
                  <p:pic>
                    <p:nvPicPr>
                      <p:cNvPr id="61" name="Objeto 60">
                        <a:extLst>
                          <a:ext uri="{FF2B5EF4-FFF2-40B4-BE49-F238E27FC236}">
                            <a16:creationId xmlns="" xmlns:a16="http://schemas.microsoft.com/office/drawing/2014/main" id="{0965E7E6-5922-4568-95A7-463B7C0A1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80968" y="2526928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Conector de Seta Reta 72">
            <a:extLst>
              <a:ext uri="{FF2B5EF4-FFF2-40B4-BE49-F238E27FC236}">
                <a16:creationId xmlns="" xmlns:a16="http://schemas.microsoft.com/office/drawing/2014/main" id="{E4017463-F8C5-4926-B7BC-9E02140A7FAF}"/>
              </a:ext>
            </a:extLst>
          </p:cNvPr>
          <p:cNvCxnSpPr/>
          <p:nvPr/>
        </p:nvCxnSpPr>
        <p:spPr>
          <a:xfrm>
            <a:off x="4302795" y="2492896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>
            <a:extLst>
              <a:ext uri="{FF2B5EF4-FFF2-40B4-BE49-F238E27FC236}">
                <a16:creationId xmlns="" xmlns:a16="http://schemas.microsoft.com/office/drawing/2014/main" id="{CF1D35FA-80C1-4B65-9395-6B5141257641}"/>
              </a:ext>
            </a:extLst>
          </p:cNvPr>
          <p:cNvCxnSpPr/>
          <p:nvPr/>
        </p:nvCxnSpPr>
        <p:spPr>
          <a:xfrm>
            <a:off x="4302795" y="1700808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>
            <a:extLst>
              <a:ext uri="{FF2B5EF4-FFF2-40B4-BE49-F238E27FC236}">
                <a16:creationId xmlns="" xmlns:a16="http://schemas.microsoft.com/office/drawing/2014/main" id="{831287C8-E2F3-477B-A91C-61002C10CB65}"/>
              </a:ext>
            </a:extLst>
          </p:cNvPr>
          <p:cNvCxnSpPr/>
          <p:nvPr/>
        </p:nvCxnSpPr>
        <p:spPr>
          <a:xfrm>
            <a:off x="5429485" y="1698920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95">
            <a:extLst>
              <a:ext uri="{FF2B5EF4-FFF2-40B4-BE49-F238E27FC236}">
                <a16:creationId xmlns="" xmlns:a16="http://schemas.microsoft.com/office/drawing/2014/main" id="{5D624344-D42D-475F-B53A-78EDEFBE804E}"/>
              </a:ext>
            </a:extLst>
          </p:cNvPr>
          <p:cNvCxnSpPr/>
          <p:nvPr/>
        </p:nvCxnSpPr>
        <p:spPr>
          <a:xfrm>
            <a:off x="4541614" y="1105557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95">
            <a:extLst>
              <a:ext uri="{FF2B5EF4-FFF2-40B4-BE49-F238E27FC236}">
                <a16:creationId xmlns="" xmlns:a16="http://schemas.microsoft.com/office/drawing/2014/main" id="{B3374E48-52D9-4F6A-8E3B-C475BF58ADAB}"/>
              </a:ext>
            </a:extLst>
          </p:cNvPr>
          <p:cNvCxnSpPr/>
          <p:nvPr/>
        </p:nvCxnSpPr>
        <p:spPr>
          <a:xfrm>
            <a:off x="4324183" y="111021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ipse 79">
            <a:extLst>
              <a:ext uri="{FF2B5EF4-FFF2-40B4-BE49-F238E27FC236}">
                <a16:creationId xmlns="" xmlns:a16="http://schemas.microsoft.com/office/drawing/2014/main" id="{483FB024-488E-4284-8BDC-7F216D3E55E8}"/>
              </a:ext>
            </a:extLst>
          </p:cNvPr>
          <p:cNvSpPr/>
          <p:nvPr/>
        </p:nvSpPr>
        <p:spPr>
          <a:xfrm>
            <a:off x="4236396" y="14392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679" name="Objeto 28678">
            <a:extLst>
              <a:ext uri="{FF2B5EF4-FFF2-40B4-BE49-F238E27FC236}">
                <a16:creationId xmlns="" xmlns:a16="http://schemas.microsoft.com/office/drawing/2014/main" id="{67855F6D-A815-4747-933F-70C846F6F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340949"/>
              </p:ext>
            </p:extLst>
          </p:nvPr>
        </p:nvGraphicFramePr>
        <p:xfrm>
          <a:off x="4059560" y="1412776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72" name="Equation" r:id="rId22" imgW="152280" imgH="177480" progId="Equation.DSMT4">
                  <p:embed/>
                </p:oleObj>
              </mc:Choice>
              <mc:Fallback>
                <p:oleObj name="Equation" r:id="rId22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059560" y="1412776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" name="Conector reto 81">
            <a:extLst>
              <a:ext uri="{FF2B5EF4-FFF2-40B4-BE49-F238E27FC236}">
                <a16:creationId xmlns="" xmlns:a16="http://schemas.microsoft.com/office/drawing/2014/main" id="{2B7C7CE3-5E52-407B-97BD-123A343D173F}"/>
              </a:ext>
            </a:extLst>
          </p:cNvPr>
          <p:cNvCxnSpPr/>
          <p:nvPr/>
        </p:nvCxnSpPr>
        <p:spPr>
          <a:xfrm>
            <a:off x="4301976" y="173677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>
            <a:extLst>
              <a:ext uri="{FF2B5EF4-FFF2-40B4-BE49-F238E27FC236}">
                <a16:creationId xmlns="" xmlns:a16="http://schemas.microsoft.com/office/drawing/2014/main" id="{995143A3-D25E-4D31-B99B-7EA197EEA22F}"/>
              </a:ext>
            </a:extLst>
          </p:cNvPr>
          <p:cNvCxnSpPr/>
          <p:nvPr/>
        </p:nvCxnSpPr>
        <p:spPr>
          <a:xfrm>
            <a:off x="5428666" y="173677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Objeto 84">
            <a:extLst>
              <a:ext uri="{FF2B5EF4-FFF2-40B4-BE49-F238E27FC236}">
                <a16:creationId xmlns="" xmlns:a16="http://schemas.microsoft.com/office/drawing/2014/main" id="{04FFD198-C1F2-49EE-B5EA-43A9E480F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231238"/>
              </p:ext>
            </p:extLst>
          </p:nvPr>
        </p:nvGraphicFramePr>
        <p:xfrm>
          <a:off x="4618956" y="2507977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73" name="Equation" r:id="rId24" imgW="444240" imgH="253800" progId="Equation.DSMT4">
                  <p:embed/>
                </p:oleObj>
              </mc:Choice>
              <mc:Fallback>
                <p:oleObj name="Equation" r:id="rId24" imgW="444240" imgH="253800" progId="Equation.DSMT4">
                  <p:embed/>
                  <p:pic>
                    <p:nvPicPr>
                      <p:cNvPr id="61" name="Objeto 60">
                        <a:extLst>
                          <a:ext uri="{FF2B5EF4-FFF2-40B4-BE49-F238E27FC236}">
                            <a16:creationId xmlns="" xmlns:a16="http://schemas.microsoft.com/office/drawing/2014/main" id="{0965E7E6-5922-4568-95A7-463B7C0A1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18956" y="2507977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6" name="Conector reto 85">
            <a:extLst>
              <a:ext uri="{FF2B5EF4-FFF2-40B4-BE49-F238E27FC236}">
                <a16:creationId xmlns="" xmlns:a16="http://schemas.microsoft.com/office/drawing/2014/main" id="{3129E385-39E7-4F26-AC82-AF03BE6175B1}"/>
              </a:ext>
            </a:extLst>
          </p:cNvPr>
          <p:cNvCxnSpPr/>
          <p:nvPr/>
        </p:nvCxnSpPr>
        <p:spPr>
          <a:xfrm>
            <a:off x="4863903" y="173677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de Seta Reta 86">
            <a:extLst>
              <a:ext uri="{FF2B5EF4-FFF2-40B4-BE49-F238E27FC236}">
                <a16:creationId xmlns="" xmlns:a16="http://schemas.microsoft.com/office/drawing/2014/main" id="{7DABA36E-BCE2-412E-B6DB-59A7FB0EBB20}"/>
              </a:ext>
            </a:extLst>
          </p:cNvPr>
          <p:cNvCxnSpPr/>
          <p:nvPr/>
        </p:nvCxnSpPr>
        <p:spPr>
          <a:xfrm>
            <a:off x="4287837" y="2096816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de Seta Reta 87">
            <a:extLst>
              <a:ext uri="{FF2B5EF4-FFF2-40B4-BE49-F238E27FC236}">
                <a16:creationId xmlns="" xmlns:a16="http://schemas.microsoft.com/office/drawing/2014/main" id="{E34FBA3C-99B2-4234-9BFC-2596D1828B79}"/>
              </a:ext>
            </a:extLst>
          </p:cNvPr>
          <p:cNvCxnSpPr/>
          <p:nvPr/>
        </p:nvCxnSpPr>
        <p:spPr>
          <a:xfrm>
            <a:off x="4893270" y="2096816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Objeto 88">
            <a:extLst>
              <a:ext uri="{FF2B5EF4-FFF2-40B4-BE49-F238E27FC236}">
                <a16:creationId xmlns="" xmlns:a16="http://schemas.microsoft.com/office/drawing/2014/main" id="{FD58103C-6AA5-46A6-B6EB-A5762B612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331971"/>
              </p:ext>
            </p:extLst>
          </p:nvPr>
        </p:nvGraphicFramePr>
        <p:xfrm>
          <a:off x="4317803" y="2096816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74" name="Equation" r:id="rId25" imgW="545760" imgH="253800" progId="Equation.DSMT4">
                  <p:embed/>
                </p:oleObj>
              </mc:Choice>
              <mc:Fallback>
                <p:oleObj name="Equation" r:id="rId25" imgW="545760" imgH="253800" progId="Equation.DSMT4">
                  <p:embed/>
                  <p:pic>
                    <p:nvPicPr>
                      <p:cNvPr id="28675" name="Objeto 28674">
                        <a:extLst>
                          <a:ext uri="{FF2B5EF4-FFF2-40B4-BE49-F238E27FC236}">
                            <a16:creationId xmlns="" xmlns:a16="http://schemas.microsoft.com/office/drawing/2014/main" id="{D5030D14-17C6-4070-BC38-702FBCE3D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17803" y="2096816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to 89">
            <a:extLst>
              <a:ext uri="{FF2B5EF4-FFF2-40B4-BE49-F238E27FC236}">
                <a16:creationId xmlns="" xmlns:a16="http://schemas.microsoft.com/office/drawing/2014/main" id="{DA316149-3DE7-43D4-A1C6-F23CA6C1A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28503"/>
              </p:ext>
            </p:extLst>
          </p:nvPr>
        </p:nvGraphicFramePr>
        <p:xfrm>
          <a:off x="4863903" y="2096816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75" name="Equation" r:id="rId26" imgW="545801" imgH="254529" progId="Equation.DSMT4">
                  <p:embed/>
                </p:oleObj>
              </mc:Choice>
              <mc:Fallback>
                <p:oleObj name="Equation" r:id="rId26" imgW="545801" imgH="254529" progId="Equation.DSMT4">
                  <p:embed/>
                  <p:pic>
                    <p:nvPicPr>
                      <p:cNvPr id="28676" name="Objeto 28675">
                        <a:extLst>
                          <a:ext uri="{FF2B5EF4-FFF2-40B4-BE49-F238E27FC236}">
                            <a16:creationId xmlns="" xmlns:a16="http://schemas.microsoft.com/office/drawing/2014/main" id="{56FFE744-EC45-4780-B846-0EBBF951CE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63903" y="2096816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to 28679">
            <a:extLst>
              <a:ext uri="{FF2B5EF4-FFF2-40B4-BE49-F238E27FC236}">
                <a16:creationId xmlns="" xmlns:a16="http://schemas.microsoft.com/office/drawing/2014/main" id="{43BC6585-2F36-4E97-A99D-034C02513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993936"/>
              </p:ext>
            </p:extLst>
          </p:nvPr>
        </p:nvGraphicFramePr>
        <p:xfrm>
          <a:off x="2392363" y="1423988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76" name="Equation" r:id="rId27" imgW="152280" imgH="164880" progId="Equation.DSMT4">
                  <p:embed/>
                </p:oleObj>
              </mc:Choice>
              <mc:Fallback>
                <p:oleObj name="Equation" r:id="rId2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392363" y="1423988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to 28680">
            <a:extLst>
              <a:ext uri="{FF2B5EF4-FFF2-40B4-BE49-F238E27FC236}">
                <a16:creationId xmlns="" xmlns:a16="http://schemas.microsoft.com/office/drawing/2014/main" id="{220106DB-6DD4-4CEA-9889-888FAB21B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437843"/>
              </p:ext>
            </p:extLst>
          </p:nvPr>
        </p:nvGraphicFramePr>
        <p:xfrm>
          <a:off x="4616450" y="1412776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77" name="Equation" r:id="rId29" imgW="164880" imgH="164880" progId="Equation.DSMT4">
                  <p:embed/>
                </p:oleObj>
              </mc:Choice>
              <mc:Fallback>
                <p:oleObj name="Equation" r:id="rId29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616450" y="1412776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to 28681">
            <a:extLst>
              <a:ext uri="{FF2B5EF4-FFF2-40B4-BE49-F238E27FC236}">
                <a16:creationId xmlns="" xmlns:a16="http://schemas.microsoft.com/office/drawing/2014/main" id="{B091B9F4-1E2E-44B4-92D7-5B453C08F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032424"/>
              </p:ext>
            </p:extLst>
          </p:nvPr>
        </p:nvGraphicFramePr>
        <p:xfrm>
          <a:off x="5591175" y="144780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78" name="Equation" r:id="rId31" imgW="152280" imgH="164880" progId="Equation.DSMT4">
                  <p:embed/>
                </p:oleObj>
              </mc:Choice>
              <mc:Fallback>
                <p:oleObj name="Equation" r:id="rId31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591175" y="1447800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to 28682">
            <a:extLst>
              <a:ext uri="{FF2B5EF4-FFF2-40B4-BE49-F238E27FC236}">
                <a16:creationId xmlns="" xmlns:a16="http://schemas.microsoft.com/office/drawing/2014/main" id="{3193A56B-0B45-4BFF-B032-FB9758858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227930"/>
              </p:ext>
            </p:extLst>
          </p:nvPr>
        </p:nvGraphicFramePr>
        <p:xfrm>
          <a:off x="2932113" y="1406525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79" name="Equation" r:id="rId33" imgW="152280" imgH="164880" progId="Equation.DSMT4">
                  <p:embed/>
                </p:oleObj>
              </mc:Choice>
              <mc:Fallback>
                <p:oleObj name="Equation" r:id="rId3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932113" y="1406525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to 28683">
            <a:extLst>
              <a:ext uri="{FF2B5EF4-FFF2-40B4-BE49-F238E27FC236}">
                <a16:creationId xmlns="" xmlns:a16="http://schemas.microsoft.com/office/drawing/2014/main" id="{9335BC4D-7FAF-4B78-9101-5467BE333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265649"/>
              </p:ext>
            </p:extLst>
          </p:nvPr>
        </p:nvGraphicFramePr>
        <p:xfrm>
          <a:off x="595312" y="2996952"/>
          <a:ext cx="7452679" cy="648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80" name="Equation" r:id="rId35" imgW="4673520" imgH="406080" progId="Equation.DSMT4">
                  <p:embed/>
                </p:oleObj>
              </mc:Choice>
              <mc:Fallback>
                <p:oleObj name="Equation" r:id="rId35" imgW="46735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95312" y="2996952"/>
                        <a:ext cx="7452679" cy="648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to 28684">
            <a:extLst>
              <a:ext uri="{FF2B5EF4-FFF2-40B4-BE49-F238E27FC236}">
                <a16:creationId xmlns="" xmlns:a16="http://schemas.microsoft.com/office/drawing/2014/main" id="{8275B556-BB19-4E88-91FF-E066392A2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092300"/>
              </p:ext>
            </p:extLst>
          </p:nvPr>
        </p:nvGraphicFramePr>
        <p:xfrm>
          <a:off x="151539" y="3789040"/>
          <a:ext cx="7389813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81" name="Equation" r:id="rId37" imgW="7391160" imgH="3301920" progId="Equation.DSMT4">
                  <p:embed/>
                </p:oleObj>
              </mc:Choice>
              <mc:Fallback>
                <p:oleObj name="Equation" r:id="rId37" imgW="7391160" imgH="3301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1539" y="3789040"/>
                        <a:ext cx="7389813" cy="330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Objeto 28685">
            <a:extLst>
              <a:ext uri="{FF2B5EF4-FFF2-40B4-BE49-F238E27FC236}">
                <a16:creationId xmlns="" xmlns:a16="http://schemas.microsoft.com/office/drawing/2014/main" id="{091FE742-A088-4A87-B9B9-CD36347B7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507234"/>
              </p:ext>
            </p:extLst>
          </p:nvPr>
        </p:nvGraphicFramePr>
        <p:xfrm>
          <a:off x="6732239" y="499895"/>
          <a:ext cx="2142251" cy="53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82" name="Equation" r:id="rId39" imgW="1714320" imgH="431640" progId="Equation.DSMT4">
                  <p:embed/>
                </p:oleObj>
              </mc:Choice>
              <mc:Fallback>
                <p:oleObj name="Equation" r:id="rId39" imgW="1714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732239" y="499895"/>
                        <a:ext cx="2142251" cy="53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7" name="Objeto 28686">
            <a:extLst>
              <a:ext uri="{FF2B5EF4-FFF2-40B4-BE49-F238E27FC236}">
                <a16:creationId xmlns="" xmlns:a16="http://schemas.microsoft.com/office/drawing/2014/main" id="{46236FCD-F647-4E34-A7F5-1A2AEC2E9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849571"/>
              </p:ext>
            </p:extLst>
          </p:nvPr>
        </p:nvGraphicFramePr>
        <p:xfrm>
          <a:off x="4568156" y="764704"/>
          <a:ext cx="4953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83" name="Equation" r:id="rId41" imgW="495397" imgH="253089" progId="Equation.DSMT4">
                  <p:embed/>
                </p:oleObj>
              </mc:Choice>
              <mc:Fallback>
                <p:oleObj name="Equation" r:id="rId41" imgW="495397" imgH="253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4568156" y="764704"/>
                        <a:ext cx="4953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55360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="" xmlns:a16="http://schemas.microsoft.com/office/drawing/2014/main" id="{CC2EA013-1EF7-4D86-B059-FD73C8DC7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043587"/>
              </p:ext>
            </p:extLst>
          </p:nvPr>
        </p:nvGraphicFramePr>
        <p:xfrm>
          <a:off x="1115616" y="593862"/>
          <a:ext cx="6674923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4" name="Equation" r:id="rId3" imgW="4089240" imgH="838080" progId="Equation.DSMT4">
                  <p:embed/>
                </p:oleObj>
              </mc:Choice>
              <mc:Fallback>
                <p:oleObj name="Equation" r:id="rId3" imgW="40892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593862"/>
                        <a:ext cx="6674923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="" xmlns:a16="http://schemas.microsoft.com/office/drawing/2014/main" id="{056631F1-72B8-4ACE-80B6-56B4B133F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930018"/>
              </p:ext>
            </p:extLst>
          </p:nvPr>
        </p:nvGraphicFramePr>
        <p:xfrm>
          <a:off x="857250" y="118903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5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7250" y="1189038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7090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="" xmlns:a16="http://schemas.microsoft.com/office/drawing/2014/main" id="{D18AEA0A-9AF4-40B8-A3B2-4124849DC96B}"/>
              </a:ext>
            </a:extLst>
          </p:cNvPr>
          <p:cNvCxnSpPr/>
          <p:nvPr/>
        </p:nvCxnSpPr>
        <p:spPr>
          <a:xfrm>
            <a:off x="2072209" y="177281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="" xmlns:a16="http://schemas.microsoft.com/office/drawing/2014/main" id="{A0DE8083-37E0-49B7-91D2-1C947FE6AF74}"/>
              </a:ext>
            </a:extLst>
          </p:cNvPr>
          <p:cNvCxnSpPr/>
          <p:nvPr/>
        </p:nvCxnSpPr>
        <p:spPr>
          <a:xfrm>
            <a:off x="3198899" y="177281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ED4DE1E-7489-4618-8686-724FB962F4D3}"/>
              </a:ext>
            </a:extLst>
          </p:cNvPr>
          <p:cNvSpPr/>
          <p:nvPr/>
        </p:nvSpPr>
        <p:spPr>
          <a:xfrm>
            <a:off x="2058072" y="1412776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83">
            <a:extLst>
              <a:ext uri="{FF2B5EF4-FFF2-40B4-BE49-F238E27FC236}">
                <a16:creationId xmlns="" xmlns:a16="http://schemas.microsoft.com/office/drawing/2014/main" id="{FFE25970-09DF-4702-867F-EBAA071695C1}"/>
              </a:ext>
            </a:extLst>
          </p:cNvPr>
          <p:cNvCxnSpPr/>
          <p:nvPr/>
        </p:nvCxnSpPr>
        <p:spPr>
          <a:xfrm>
            <a:off x="2058070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="" xmlns:a16="http://schemas.microsoft.com/office/drawing/2014/main" id="{85F19EDC-875D-488A-B6CA-CAF6D4E9BA22}"/>
              </a:ext>
            </a:extLst>
          </p:cNvPr>
          <p:cNvCxnSpPr>
            <a:cxnSpLocks/>
          </p:cNvCxnSpPr>
          <p:nvPr/>
        </p:nvCxnSpPr>
        <p:spPr>
          <a:xfrm>
            <a:off x="2039569" y="1142746"/>
            <a:ext cx="12150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90">
            <a:extLst>
              <a:ext uri="{FF2B5EF4-FFF2-40B4-BE49-F238E27FC236}">
                <a16:creationId xmlns="" xmlns:a16="http://schemas.microsoft.com/office/drawing/2014/main" id="{983103F6-BE86-41A0-82C7-C4BE3446724F}"/>
              </a:ext>
            </a:extLst>
          </p:cNvPr>
          <p:cNvCxnSpPr/>
          <p:nvPr/>
        </p:nvCxnSpPr>
        <p:spPr>
          <a:xfrm>
            <a:off x="2210470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91">
            <a:extLst>
              <a:ext uri="{FF2B5EF4-FFF2-40B4-BE49-F238E27FC236}">
                <a16:creationId xmlns="" xmlns:a16="http://schemas.microsoft.com/office/drawing/2014/main" id="{754AADCD-C659-4C4C-91CA-1F5F356AEF59}"/>
              </a:ext>
            </a:extLst>
          </p:cNvPr>
          <p:cNvCxnSpPr/>
          <p:nvPr/>
        </p:nvCxnSpPr>
        <p:spPr>
          <a:xfrm>
            <a:off x="2362870" y="114274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92">
            <a:extLst>
              <a:ext uri="{FF2B5EF4-FFF2-40B4-BE49-F238E27FC236}">
                <a16:creationId xmlns="" xmlns:a16="http://schemas.microsoft.com/office/drawing/2014/main" id="{F1A9577B-8652-451B-948E-52E3152BF969}"/>
              </a:ext>
            </a:extLst>
          </p:cNvPr>
          <p:cNvCxnSpPr/>
          <p:nvPr/>
        </p:nvCxnSpPr>
        <p:spPr>
          <a:xfrm>
            <a:off x="2543624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93">
            <a:extLst>
              <a:ext uri="{FF2B5EF4-FFF2-40B4-BE49-F238E27FC236}">
                <a16:creationId xmlns="" xmlns:a16="http://schemas.microsoft.com/office/drawing/2014/main" id="{8E53BB2C-08B3-41A1-9669-7A3C8ECA234F}"/>
              </a:ext>
            </a:extLst>
          </p:cNvPr>
          <p:cNvCxnSpPr/>
          <p:nvPr/>
        </p:nvCxnSpPr>
        <p:spPr>
          <a:xfrm>
            <a:off x="2759648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95">
            <a:extLst>
              <a:ext uri="{FF2B5EF4-FFF2-40B4-BE49-F238E27FC236}">
                <a16:creationId xmlns="" xmlns:a16="http://schemas.microsoft.com/office/drawing/2014/main" id="{6D14E6CA-9F94-4C2C-B933-45178E2299DD}"/>
              </a:ext>
            </a:extLst>
          </p:cNvPr>
          <p:cNvCxnSpPr/>
          <p:nvPr/>
        </p:nvCxnSpPr>
        <p:spPr>
          <a:xfrm>
            <a:off x="4722368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96">
            <a:extLst>
              <a:ext uri="{FF2B5EF4-FFF2-40B4-BE49-F238E27FC236}">
                <a16:creationId xmlns="" xmlns:a16="http://schemas.microsoft.com/office/drawing/2014/main" id="{C8F91123-3760-4822-84B0-FCAB72692D48}"/>
              </a:ext>
            </a:extLst>
          </p:cNvPr>
          <p:cNvCxnSpPr/>
          <p:nvPr/>
        </p:nvCxnSpPr>
        <p:spPr>
          <a:xfrm>
            <a:off x="4893270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97">
            <a:extLst>
              <a:ext uri="{FF2B5EF4-FFF2-40B4-BE49-F238E27FC236}">
                <a16:creationId xmlns="" xmlns:a16="http://schemas.microsoft.com/office/drawing/2014/main" id="{5536203A-5C08-4CA6-B74E-EDE5906477FC}"/>
              </a:ext>
            </a:extLst>
          </p:cNvPr>
          <p:cNvCxnSpPr/>
          <p:nvPr/>
        </p:nvCxnSpPr>
        <p:spPr>
          <a:xfrm>
            <a:off x="5074024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98">
            <a:extLst>
              <a:ext uri="{FF2B5EF4-FFF2-40B4-BE49-F238E27FC236}">
                <a16:creationId xmlns="" xmlns:a16="http://schemas.microsoft.com/office/drawing/2014/main" id="{BD5C27D6-2581-48CD-9036-856F34BD3555}"/>
              </a:ext>
            </a:extLst>
          </p:cNvPr>
          <p:cNvCxnSpPr/>
          <p:nvPr/>
        </p:nvCxnSpPr>
        <p:spPr>
          <a:xfrm>
            <a:off x="5290048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101">
            <a:extLst>
              <a:ext uri="{FF2B5EF4-FFF2-40B4-BE49-F238E27FC236}">
                <a16:creationId xmlns="" xmlns:a16="http://schemas.microsoft.com/office/drawing/2014/main" id="{6157107E-376C-44E4-A3F1-09C225757DE0}"/>
              </a:ext>
            </a:extLst>
          </p:cNvPr>
          <p:cNvCxnSpPr/>
          <p:nvPr/>
        </p:nvCxnSpPr>
        <p:spPr>
          <a:xfrm>
            <a:off x="5442448" y="1124744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="" xmlns:a16="http://schemas.microsoft.com/office/drawing/2014/main" id="{22ED48CC-BD3D-4276-9170-BAB92C18F39C}"/>
              </a:ext>
            </a:extLst>
          </p:cNvPr>
          <p:cNvCxnSpPr>
            <a:cxnSpLocks/>
          </p:cNvCxnSpPr>
          <p:nvPr/>
        </p:nvCxnSpPr>
        <p:spPr>
          <a:xfrm>
            <a:off x="4335940" y="1105557"/>
            <a:ext cx="1106508" cy="191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o 28">
            <a:extLst>
              <a:ext uri="{FF2B5EF4-FFF2-40B4-BE49-F238E27FC236}">
                <a16:creationId xmlns="" xmlns:a16="http://schemas.microsoft.com/office/drawing/2014/main" id="{A439C6CE-583C-4F62-B39F-6BB7358F2823}"/>
              </a:ext>
            </a:extLst>
          </p:cNvPr>
          <p:cNvSpPr/>
          <p:nvPr/>
        </p:nvSpPr>
        <p:spPr>
          <a:xfrm rot="12946336">
            <a:off x="1625175" y="1105409"/>
            <a:ext cx="1512168" cy="1296144"/>
          </a:xfrm>
          <a:prstGeom prst="arc">
            <a:avLst>
              <a:gd name="adj1" fmla="val 19576249"/>
              <a:gd name="adj2" fmla="val 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0" name="Objeto 29">
            <a:extLst>
              <a:ext uri="{FF2B5EF4-FFF2-40B4-BE49-F238E27FC236}">
                <a16:creationId xmlns="" xmlns:a16="http://schemas.microsoft.com/office/drawing/2014/main" id="{4EEDB2B7-27F8-4CF8-BE2F-0C09AB7A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226079"/>
              </p:ext>
            </p:extLst>
          </p:nvPr>
        </p:nvGraphicFramePr>
        <p:xfrm>
          <a:off x="323528" y="1297012"/>
          <a:ext cx="1310339" cy="30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2" name="Equation" r:id="rId3" imgW="1104840" imgH="253800" progId="Equation.DSMT4">
                  <p:embed/>
                </p:oleObj>
              </mc:Choice>
              <mc:Fallback>
                <p:oleObj name="Equation" r:id="rId3" imgW="1104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297012"/>
                        <a:ext cx="1310339" cy="302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Conector de Seta Reta 40">
            <a:extLst>
              <a:ext uri="{FF2B5EF4-FFF2-40B4-BE49-F238E27FC236}">
                <a16:creationId xmlns="" xmlns:a16="http://schemas.microsoft.com/office/drawing/2014/main" id="{DEAE5801-587B-441E-A6E7-8E37DD12F1FD}"/>
              </a:ext>
            </a:extLst>
          </p:cNvPr>
          <p:cNvCxnSpPr>
            <a:cxnSpLocks/>
          </p:cNvCxnSpPr>
          <p:nvPr/>
        </p:nvCxnSpPr>
        <p:spPr>
          <a:xfrm flipV="1">
            <a:off x="5442448" y="817773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to 31">
            <a:extLst>
              <a:ext uri="{FF2B5EF4-FFF2-40B4-BE49-F238E27FC236}">
                <a16:creationId xmlns="" xmlns:a16="http://schemas.microsoft.com/office/drawing/2014/main" id="{3808B967-658F-407B-B357-9B9C79338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622273"/>
              </p:ext>
            </p:extLst>
          </p:nvPr>
        </p:nvGraphicFramePr>
        <p:xfrm>
          <a:off x="5514207" y="439848"/>
          <a:ext cx="425945" cy="53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3" name="Equation" r:id="rId5" imgW="190440" imgH="241200" progId="Equation.DSMT4">
                  <p:embed/>
                </p:oleObj>
              </mc:Choice>
              <mc:Fallback>
                <p:oleObj name="Equation" r:id="rId5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4207" y="439848"/>
                        <a:ext cx="425945" cy="53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Elipse 33">
            <a:extLst>
              <a:ext uri="{FF2B5EF4-FFF2-40B4-BE49-F238E27FC236}">
                <a16:creationId xmlns="" xmlns:a16="http://schemas.microsoft.com/office/drawing/2014/main" id="{E3A82065-B546-4CF1-A1F6-8A3BBC80F83B}"/>
              </a:ext>
            </a:extLst>
          </p:cNvPr>
          <p:cNvSpPr/>
          <p:nvPr/>
        </p:nvSpPr>
        <p:spPr>
          <a:xfrm>
            <a:off x="5370440" y="148478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>
            <a:extLst>
              <a:ext uri="{FF2B5EF4-FFF2-40B4-BE49-F238E27FC236}">
                <a16:creationId xmlns="" xmlns:a16="http://schemas.microsoft.com/office/drawing/2014/main" id="{213C3CF3-7ECF-48AD-A4A9-F5C0DAC45E7A}"/>
              </a:ext>
            </a:extLst>
          </p:cNvPr>
          <p:cNvSpPr/>
          <p:nvPr/>
        </p:nvSpPr>
        <p:spPr>
          <a:xfrm>
            <a:off x="1986070" y="145470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="" xmlns:a16="http://schemas.microsoft.com/office/drawing/2014/main" id="{4348D688-CCA8-4CBD-A4E3-AD9E511A6D9C}"/>
              </a:ext>
            </a:extLst>
          </p:cNvPr>
          <p:cNvSpPr/>
          <p:nvPr/>
        </p:nvSpPr>
        <p:spPr>
          <a:xfrm>
            <a:off x="2562144" y="145124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="" xmlns:a16="http://schemas.microsoft.com/office/drawing/2014/main" id="{32F714EB-8F23-404D-A6B0-BDD5AFB65C46}"/>
              </a:ext>
            </a:extLst>
          </p:cNvPr>
          <p:cNvSpPr/>
          <p:nvPr/>
        </p:nvSpPr>
        <p:spPr>
          <a:xfrm>
            <a:off x="4788040" y="143457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 de seta reta 93">
            <a:extLst>
              <a:ext uri="{FF2B5EF4-FFF2-40B4-BE49-F238E27FC236}">
                <a16:creationId xmlns="" xmlns:a16="http://schemas.microsoft.com/office/drawing/2014/main" id="{555680AB-EB2C-4A4C-A9B7-39B6E1C5A6F8}"/>
              </a:ext>
            </a:extLst>
          </p:cNvPr>
          <p:cNvCxnSpPr/>
          <p:nvPr/>
        </p:nvCxnSpPr>
        <p:spPr>
          <a:xfrm>
            <a:off x="2912048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93">
            <a:extLst>
              <a:ext uri="{FF2B5EF4-FFF2-40B4-BE49-F238E27FC236}">
                <a16:creationId xmlns="" xmlns:a16="http://schemas.microsoft.com/office/drawing/2014/main" id="{E90C08F2-487D-4F33-95D1-46D37F4A8961}"/>
              </a:ext>
            </a:extLst>
          </p:cNvPr>
          <p:cNvCxnSpPr/>
          <p:nvPr/>
        </p:nvCxnSpPr>
        <p:spPr>
          <a:xfrm>
            <a:off x="3066184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93">
            <a:extLst>
              <a:ext uri="{FF2B5EF4-FFF2-40B4-BE49-F238E27FC236}">
                <a16:creationId xmlns="" xmlns:a16="http://schemas.microsoft.com/office/drawing/2014/main" id="{E32DD8E4-EA29-4037-8E22-0239591D060F}"/>
              </a:ext>
            </a:extLst>
          </p:cNvPr>
          <p:cNvCxnSpPr/>
          <p:nvPr/>
        </p:nvCxnSpPr>
        <p:spPr>
          <a:xfrm>
            <a:off x="3210200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59">
            <a:extLst>
              <a:ext uri="{FF2B5EF4-FFF2-40B4-BE49-F238E27FC236}">
                <a16:creationId xmlns="" xmlns:a16="http://schemas.microsoft.com/office/drawing/2014/main" id="{ED3B7322-6DC8-4F73-999F-1899E0D28F5B}"/>
              </a:ext>
            </a:extLst>
          </p:cNvPr>
          <p:cNvCxnSpPr/>
          <p:nvPr/>
        </p:nvCxnSpPr>
        <p:spPr>
          <a:xfrm>
            <a:off x="2072209" y="2492896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to 43">
            <a:extLst>
              <a:ext uri="{FF2B5EF4-FFF2-40B4-BE49-F238E27FC236}">
                <a16:creationId xmlns="" xmlns:a16="http://schemas.microsoft.com/office/drawing/2014/main" id="{0965E7E6-5922-4568-95A7-463B7C0A1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68286"/>
              </p:ext>
            </p:extLst>
          </p:nvPr>
        </p:nvGraphicFramePr>
        <p:xfrm>
          <a:off x="2601913" y="2584450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4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01913" y="2584450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Conector reto 44">
            <a:extLst>
              <a:ext uri="{FF2B5EF4-FFF2-40B4-BE49-F238E27FC236}">
                <a16:creationId xmlns="" xmlns:a16="http://schemas.microsoft.com/office/drawing/2014/main" id="{597FDDF9-5E9F-4048-AD01-A1CE04761C93}"/>
              </a:ext>
            </a:extLst>
          </p:cNvPr>
          <p:cNvCxnSpPr/>
          <p:nvPr/>
        </p:nvCxnSpPr>
        <p:spPr>
          <a:xfrm>
            <a:off x="2634136" y="177281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28672">
            <a:extLst>
              <a:ext uri="{FF2B5EF4-FFF2-40B4-BE49-F238E27FC236}">
                <a16:creationId xmlns="" xmlns:a16="http://schemas.microsoft.com/office/drawing/2014/main" id="{2CC1BCA8-6B8D-4E0C-B0BA-D158A3B644D0}"/>
              </a:ext>
            </a:extLst>
          </p:cNvPr>
          <p:cNvCxnSpPr/>
          <p:nvPr/>
        </p:nvCxnSpPr>
        <p:spPr>
          <a:xfrm>
            <a:off x="2058070" y="1988840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66">
            <a:extLst>
              <a:ext uri="{FF2B5EF4-FFF2-40B4-BE49-F238E27FC236}">
                <a16:creationId xmlns="" xmlns:a16="http://schemas.microsoft.com/office/drawing/2014/main" id="{7F108DD5-4C6B-4E46-8D5D-3F3DD6DECBAD}"/>
              </a:ext>
            </a:extLst>
          </p:cNvPr>
          <p:cNvCxnSpPr/>
          <p:nvPr/>
        </p:nvCxnSpPr>
        <p:spPr>
          <a:xfrm>
            <a:off x="2663503" y="1988840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to 47">
            <a:extLst>
              <a:ext uri="{FF2B5EF4-FFF2-40B4-BE49-F238E27FC236}">
                <a16:creationId xmlns="" xmlns:a16="http://schemas.microsoft.com/office/drawing/2014/main" id="{D5030D14-17C6-4070-BC38-702FBCE3D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36715"/>
              </p:ext>
            </p:extLst>
          </p:nvPr>
        </p:nvGraphicFramePr>
        <p:xfrm>
          <a:off x="2284413" y="2063750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5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4413" y="2063750"/>
                        <a:ext cx="152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o 48">
            <a:extLst>
              <a:ext uri="{FF2B5EF4-FFF2-40B4-BE49-F238E27FC236}">
                <a16:creationId xmlns="" xmlns:a16="http://schemas.microsoft.com/office/drawing/2014/main" id="{56FFE744-EC45-4780-B846-0EBBF951C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299148"/>
              </p:ext>
            </p:extLst>
          </p:nvPr>
        </p:nvGraphicFramePr>
        <p:xfrm>
          <a:off x="2830513" y="2063750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6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30513" y="2063750"/>
                        <a:ext cx="152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o 49">
            <a:extLst>
              <a:ext uri="{FF2B5EF4-FFF2-40B4-BE49-F238E27FC236}">
                <a16:creationId xmlns="" xmlns:a16="http://schemas.microsoft.com/office/drawing/2014/main" id="{50947E72-E79D-44B9-A350-E596EDC8B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919777"/>
              </p:ext>
            </p:extLst>
          </p:nvPr>
        </p:nvGraphicFramePr>
        <p:xfrm>
          <a:off x="1758630" y="1412776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7" name="Equation" r:id="rId13" imgW="164880" imgH="164880" progId="Equation.DSMT4">
                  <p:embed/>
                </p:oleObj>
              </mc:Choice>
              <mc:Fallback>
                <p:oleObj name="Equation" r:id="rId13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58630" y="1412776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Conector de seta reta 95">
            <a:extLst>
              <a:ext uri="{FF2B5EF4-FFF2-40B4-BE49-F238E27FC236}">
                <a16:creationId xmlns="" xmlns:a16="http://schemas.microsoft.com/office/drawing/2014/main" id="{5D624344-D42D-475F-B53A-78EDEFBE804E}"/>
              </a:ext>
            </a:extLst>
          </p:cNvPr>
          <p:cNvCxnSpPr/>
          <p:nvPr/>
        </p:nvCxnSpPr>
        <p:spPr>
          <a:xfrm>
            <a:off x="4541614" y="1105557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95">
            <a:extLst>
              <a:ext uri="{FF2B5EF4-FFF2-40B4-BE49-F238E27FC236}">
                <a16:creationId xmlns="" xmlns:a16="http://schemas.microsoft.com/office/drawing/2014/main" id="{B3374E48-52D9-4F6A-8E3B-C475BF58ADAB}"/>
              </a:ext>
            </a:extLst>
          </p:cNvPr>
          <p:cNvCxnSpPr/>
          <p:nvPr/>
        </p:nvCxnSpPr>
        <p:spPr>
          <a:xfrm>
            <a:off x="4324183" y="111021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57">
            <a:extLst>
              <a:ext uri="{FF2B5EF4-FFF2-40B4-BE49-F238E27FC236}">
                <a16:creationId xmlns="" xmlns:a16="http://schemas.microsoft.com/office/drawing/2014/main" id="{483FB024-488E-4284-8BDC-7F216D3E55E8}"/>
              </a:ext>
            </a:extLst>
          </p:cNvPr>
          <p:cNvSpPr/>
          <p:nvPr/>
        </p:nvSpPr>
        <p:spPr>
          <a:xfrm>
            <a:off x="4236396" y="14392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9" name="Objeto 58">
            <a:extLst>
              <a:ext uri="{FF2B5EF4-FFF2-40B4-BE49-F238E27FC236}">
                <a16:creationId xmlns="" xmlns:a16="http://schemas.microsoft.com/office/drawing/2014/main" id="{67855F6D-A815-4747-933F-70C846F6F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4484"/>
              </p:ext>
            </p:extLst>
          </p:nvPr>
        </p:nvGraphicFramePr>
        <p:xfrm>
          <a:off x="4059560" y="1412776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8" name="Equation" r:id="rId15" imgW="152280" imgH="177480" progId="Equation.DSMT4">
                  <p:embed/>
                </p:oleObj>
              </mc:Choice>
              <mc:Fallback>
                <p:oleObj name="Equation" r:id="rId15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59560" y="1412776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o 68">
            <a:extLst>
              <a:ext uri="{FF2B5EF4-FFF2-40B4-BE49-F238E27FC236}">
                <a16:creationId xmlns="" xmlns:a16="http://schemas.microsoft.com/office/drawing/2014/main" id="{43BC6585-2F36-4E97-A99D-034C02513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08993"/>
              </p:ext>
            </p:extLst>
          </p:nvPr>
        </p:nvGraphicFramePr>
        <p:xfrm>
          <a:off x="2392363" y="1423988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9" name="Equation" r:id="rId17" imgW="152280" imgH="164880" progId="Equation.DSMT4">
                  <p:embed/>
                </p:oleObj>
              </mc:Choice>
              <mc:Fallback>
                <p:oleObj name="Equation" r:id="rId1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92363" y="1423988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to 72">
            <a:extLst>
              <a:ext uri="{FF2B5EF4-FFF2-40B4-BE49-F238E27FC236}">
                <a16:creationId xmlns="" xmlns:a16="http://schemas.microsoft.com/office/drawing/2014/main" id="{220106DB-6DD4-4CEA-9889-888FAB21B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243287"/>
              </p:ext>
            </p:extLst>
          </p:nvPr>
        </p:nvGraphicFramePr>
        <p:xfrm>
          <a:off x="4616450" y="1412776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0" name="Equation" r:id="rId19" imgW="164880" imgH="164880" progId="Equation.DSMT4">
                  <p:embed/>
                </p:oleObj>
              </mc:Choice>
              <mc:Fallback>
                <p:oleObj name="Equation" r:id="rId19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16450" y="1412776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o 73">
            <a:extLst>
              <a:ext uri="{FF2B5EF4-FFF2-40B4-BE49-F238E27FC236}">
                <a16:creationId xmlns="" xmlns:a16="http://schemas.microsoft.com/office/drawing/2014/main" id="{B091B9F4-1E2E-44B4-92D7-5B453C08F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20961"/>
              </p:ext>
            </p:extLst>
          </p:nvPr>
        </p:nvGraphicFramePr>
        <p:xfrm>
          <a:off x="5591175" y="144780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1" name="Equation" r:id="rId21" imgW="152280" imgH="164880" progId="Equation.DSMT4">
                  <p:embed/>
                </p:oleObj>
              </mc:Choice>
              <mc:Fallback>
                <p:oleObj name="Equation" r:id="rId21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91175" y="1447800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o 75">
            <a:extLst>
              <a:ext uri="{FF2B5EF4-FFF2-40B4-BE49-F238E27FC236}">
                <a16:creationId xmlns="" xmlns:a16="http://schemas.microsoft.com/office/drawing/2014/main" id="{46236FCD-F647-4E34-A7F5-1A2AEC2E9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275274"/>
              </p:ext>
            </p:extLst>
          </p:nvPr>
        </p:nvGraphicFramePr>
        <p:xfrm>
          <a:off x="4568156" y="764704"/>
          <a:ext cx="4953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2" name="Equation" r:id="rId23" imgW="495397" imgH="253089" progId="Equation.DSMT4">
                  <p:embed/>
                </p:oleObj>
              </mc:Choice>
              <mc:Fallback>
                <p:oleObj name="Equation" r:id="rId23" imgW="495397" imgH="253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568156" y="764704"/>
                        <a:ext cx="4953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3275856" y="404664"/>
            <a:ext cx="3161999" cy="1763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Conector de Seta Reta 53">
            <a:extLst>
              <a:ext uri="{FF2B5EF4-FFF2-40B4-BE49-F238E27FC236}">
                <a16:creationId xmlns="" xmlns:a16="http://schemas.microsoft.com/office/drawing/2014/main" id="{68F03707-DB3F-451E-862C-9AF8E07E949B}"/>
              </a:ext>
            </a:extLst>
          </p:cNvPr>
          <p:cNvCxnSpPr>
            <a:cxnSpLocks/>
          </p:cNvCxnSpPr>
          <p:nvPr/>
        </p:nvCxnSpPr>
        <p:spPr>
          <a:xfrm>
            <a:off x="3480848" y="1354073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975008"/>
              </p:ext>
            </p:extLst>
          </p:nvPr>
        </p:nvGraphicFramePr>
        <p:xfrm>
          <a:off x="3547368" y="1354138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3" name="Equation" r:id="rId25" imgW="368280" imgH="177480" progId="Equation.DSMT4">
                  <p:embed/>
                </p:oleObj>
              </mc:Choice>
              <mc:Fallback>
                <p:oleObj name="Equation" r:id="rId25" imgW="368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547368" y="1354138"/>
                        <a:ext cx="7366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Elipse 76">
            <a:extLst>
              <a:ext uri="{FF2B5EF4-FFF2-40B4-BE49-F238E27FC236}">
                <a16:creationId xmlns="" xmlns:a16="http://schemas.microsoft.com/office/drawing/2014/main" id="{4348D688-CCA8-4CBD-A4E3-AD9E511A6D9C}"/>
              </a:ext>
            </a:extLst>
          </p:cNvPr>
          <p:cNvSpPr/>
          <p:nvPr/>
        </p:nvSpPr>
        <p:spPr>
          <a:xfrm>
            <a:off x="3203864" y="143816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595109"/>
              </p:ext>
            </p:extLst>
          </p:nvPr>
        </p:nvGraphicFramePr>
        <p:xfrm>
          <a:off x="2985634" y="1427623"/>
          <a:ext cx="1905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4" name="Equation" r:id="rId27" imgW="190440" imgH="164880" progId="Equation.DSMT4">
                  <p:embed/>
                </p:oleObj>
              </mc:Choice>
              <mc:Fallback>
                <p:oleObj name="Equation" r:id="rId27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85634" y="1427623"/>
                        <a:ext cx="1905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Arco 77"/>
          <p:cNvSpPr/>
          <p:nvPr/>
        </p:nvSpPr>
        <p:spPr>
          <a:xfrm rot="2091601">
            <a:off x="3874703" y="1299948"/>
            <a:ext cx="464725" cy="729550"/>
          </a:xfrm>
          <a:prstGeom prst="arc">
            <a:avLst/>
          </a:prstGeom>
          <a:ln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9" name="Objeto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48588"/>
              </p:ext>
            </p:extLst>
          </p:nvPr>
        </p:nvGraphicFramePr>
        <p:xfrm>
          <a:off x="4424040" y="1412776"/>
          <a:ext cx="508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5" name="Equation" r:id="rId29" imgW="507960" imgH="228600" progId="Equation.DSMT4">
                  <p:embed/>
                </p:oleObj>
              </mc:Choice>
              <mc:Fallback>
                <p:oleObj name="Equation" r:id="rId29" imgW="507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424040" y="1412776"/>
                        <a:ext cx="508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Conector de Seta Reta 53">
            <a:extLst>
              <a:ext uri="{FF2B5EF4-FFF2-40B4-BE49-F238E27FC236}">
                <a16:creationId xmlns="" xmlns:a16="http://schemas.microsoft.com/office/drawing/2014/main" id="{68F03707-DB3F-451E-862C-9AF8E07E949B}"/>
              </a:ext>
            </a:extLst>
          </p:cNvPr>
          <p:cNvCxnSpPr>
            <a:cxnSpLocks/>
          </p:cNvCxnSpPr>
          <p:nvPr/>
        </p:nvCxnSpPr>
        <p:spPr>
          <a:xfrm flipH="1">
            <a:off x="2634136" y="817773"/>
            <a:ext cx="1418" cy="6324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41232"/>
              </p:ext>
            </p:extLst>
          </p:nvPr>
        </p:nvGraphicFramePr>
        <p:xfrm>
          <a:off x="851570" y="386036"/>
          <a:ext cx="241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6" name="Equation" r:id="rId31" imgW="2412720" imgH="469800" progId="Equation.DSMT4">
                  <p:embed/>
                </p:oleObj>
              </mc:Choice>
              <mc:Fallback>
                <p:oleObj name="Equation" r:id="rId31" imgW="2412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51570" y="386036"/>
                        <a:ext cx="24130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to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338908"/>
              </p:ext>
            </p:extLst>
          </p:nvPr>
        </p:nvGraphicFramePr>
        <p:xfrm>
          <a:off x="726996" y="3212976"/>
          <a:ext cx="698027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7" name="Equation" r:id="rId33" imgW="3581280" imgH="406080" progId="Equation.DSMT4">
                  <p:embed/>
                </p:oleObj>
              </mc:Choice>
              <mc:Fallback>
                <p:oleObj name="Equation" r:id="rId33" imgW="35812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26996" y="3212976"/>
                        <a:ext cx="6980276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to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944957"/>
              </p:ext>
            </p:extLst>
          </p:nvPr>
        </p:nvGraphicFramePr>
        <p:xfrm>
          <a:off x="4591658" y="351048"/>
          <a:ext cx="3692393" cy="743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8" name="Equation" r:id="rId35" imgW="1828800" imgH="368280" progId="Equation.DSMT4">
                  <p:embed/>
                </p:oleObj>
              </mc:Choice>
              <mc:Fallback>
                <p:oleObj name="Equation" r:id="rId35" imgW="18288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591658" y="351048"/>
                        <a:ext cx="3692393" cy="743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to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675819"/>
              </p:ext>
            </p:extLst>
          </p:nvPr>
        </p:nvGraphicFramePr>
        <p:xfrm>
          <a:off x="921499" y="4509120"/>
          <a:ext cx="7657331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9" name="Equation" r:id="rId37" imgW="5194080" imgH="1269720" progId="Equation.DSMT4">
                  <p:embed/>
                </p:oleObj>
              </mc:Choice>
              <mc:Fallback>
                <p:oleObj name="Equation" r:id="rId37" imgW="519408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921499" y="4509120"/>
                        <a:ext cx="7657331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7661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ector reto 44">
            <a:extLst>
              <a:ext uri="{FF2B5EF4-FFF2-40B4-BE49-F238E27FC236}">
                <a16:creationId xmlns="" xmlns:a16="http://schemas.microsoft.com/office/drawing/2014/main" id="{D18AEA0A-9AF4-40B8-A3B2-4124849DC96B}"/>
              </a:ext>
            </a:extLst>
          </p:cNvPr>
          <p:cNvCxnSpPr/>
          <p:nvPr/>
        </p:nvCxnSpPr>
        <p:spPr>
          <a:xfrm>
            <a:off x="2072209" y="1772816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="" xmlns:a16="http://schemas.microsoft.com/office/drawing/2014/main" id="{A0DE8083-37E0-49B7-91D2-1C947FE6AF74}"/>
              </a:ext>
            </a:extLst>
          </p:cNvPr>
          <p:cNvCxnSpPr/>
          <p:nvPr/>
        </p:nvCxnSpPr>
        <p:spPr>
          <a:xfrm>
            <a:off x="3198899" y="177281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extLst>
              <a:ext uri="{FF2B5EF4-FFF2-40B4-BE49-F238E27FC236}">
                <a16:creationId xmlns="" xmlns:a16="http://schemas.microsoft.com/office/drawing/2014/main" id="{5ED4DE1E-7489-4618-8686-724FB962F4D3}"/>
              </a:ext>
            </a:extLst>
          </p:cNvPr>
          <p:cNvSpPr/>
          <p:nvPr/>
        </p:nvSpPr>
        <p:spPr>
          <a:xfrm>
            <a:off x="2058072" y="1412776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8" name="Conector de seta reta 83">
            <a:extLst>
              <a:ext uri="{FF2B5EF4-FFF2-40B4-BE49-F238E27FC236}">
                <a16:creationId xmlns="" xmlns:a16="http://schemas.microsoft.com/office/drawing/2014/main" id="{FFE25970-09DF-4702-867F-EBAA071695C1}"/>
              </a:ext>
            </a:extLst>
          </p:cNvPr>
          <p:cNvCxnSpPr/>
          <p:nvPr/>
        </p:nvCxnSpPr>
        <p:spPr>
          <a:xfrm>
            <a:off x="2058070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="" xmlns:a16="http://schemas.microsoft.com/office/drawing/2014/main" id="{85F19EDC-875D-488A-B6CA-CAF6D4E9BA22}"/>
              </a:ext>
            </a:extLst>
          </p:cNvPr>
          <p:cNvCxnSpPr>
            <a:cxnSpLocks/>
          </p:cNvCxnSpPr>
          <p:nvPr/>
        </p:nvCxnSpPr>
        <p:spPr>
          <a:xfrm>
            <a:off x="2039569" y="1142746"/>
            <a:ext cx="12150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90">
            <a:extLst>
              <a:ext uri="{FF2B5EF4-FFF2-40B4-BE49-F238E27FC236}">
                <a16:creationId xmlns="" xmlns:a16="http://schemas.microsoft.com/office/drawing/2014/main" id="{983103F6-BE86-41A0-82C7-C4BE3446724F}"/>
              </a:ext>
            </a:extLst>
          </p:cNvPr>
          <p:cNvCxnSpPr/>
          <p:nvPr/>
        </p:nvCxnSpPr>
        <p:spPr>
          <a:xfrm>
            <a:off x="2210470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91">
            <a:extLst>
              <a:ext uri="{FF2B5EF4-FFF2-40B4-BE49-F238E27FC236}">
                <a16:creationId xmlns="" xmlns:a16="http://schemas.microsoft.com/office/drawing/2014/main" id="{754AADCD-C659-4C4C-91CA-1F5F356AEF59}"/>
              </a:ext>
            </a:extLst>
          </p:cNvPr>
          <p:cNvCxnSpPr/>
          <p:nvPr/>
        </p:nvCxnSpPr>
        <p:spPr>
          <a:xfrm>
            <a:off x="2362870" y="114274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92">
            <a:extLst>
              <a:ext uri="{FF2B5EF4-FFF2-40B4-BE49-F238E27FC236}">
                <a16:creationId xmlns="" xmlns:a16="http://schemas.microsoft.com/office/drawing/2014/main" id="{F1A9577B-8652-451B-948E-52E3152BF969}"/>
              </a:ext>
            </a:extLst>
          </p:cNvPr>
          <p:cNvCxnSpPr/>
          <p:nvPr/>
        </p:nvCxnSpPr>
        <p:spPr>
          <a:xfrm>
            <a:off x="2543624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93">
            <a:extLst>
              <a:ext uri="{FF2B5EF4-FFF2-40B4-BE49-F238E27FC236}">
                <a16:creationId xmlns="" xmlns:a16="http://schemas.microsoft.com/office/drawing/2014/main" id="{8E53BB2C-08B3-41A1-9669-7A3C8ECA234F}"/>
              </a:ext>
            </a:extLst>
          </p:cNvPr>
          <p:cNvCxnSpPr/>
          <p:nvPr/>
        </p:nvCxnSpPr>
        <p:spPr>
          <a:xfrm>
            <a:off x="2759648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95">
            <a:extLst>
              <a:ext uri="{FF2B5EF4-FFF2-40B4-BE49-F238E27FC236}">
                <a16:creationId xmlns="" xmlns:a16="http://schemas.microsoft.com/office/drawing/2014/main" id="{6D14E6CA-9F94-4C2C-B933-45178E2299DD}"/>
              </a:ext>
            </a:extLst>
          </p:cNvPr>
          <p:cNvCxnSpPr/>
          <p:nvPr/>
        </p:nvCxnSpPr>
        <p:spPr>
          <a:xfrm>
            <a:off x="4722368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96">
            <a:extLst>
              <a:ext uri="{FF2B5EF4-FFF2-40B4-BE49-F238E27FC236}">
                <a16:creationId xmlns="" xmlns:a16="http://schemas.microsoft.com/office/drawing/2014/main" id="{C8F91123-3760-4822-84B0-FCAB72692D48}"/>
              </a:ext>
            </a:extLst>
          </p:cNvPr>
          <p:cNvCxnSpPr/>
          <p:nvPr/>
        </p:nvCxnSpPr>
        <p:spPr>
          <a:xfrm>
            <a:off x="4893270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97">
            <a:extLst>
              <a:ext uri="{FF2B5EF4-FFF2-40B4-BE49-F238E27FC236}">
                <a16:creationId xmlns="" xmlns:a16="http://schemas.microsoft.com/office/drawing/2014/main" id="{5536203A-5C08-4CA6-B74E-EDE5906477FC}"/>
              </a:ext>
            </a:extLst>
          </p:cNvPr>
          <p:cNvCxnSpPr/>
          <p:nvPr/>
        </p:nvCxnSpPr>
        <p:spPr>
          <a:xfrm>
            <a:off x="5074024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98">
            <a:extLst>
              <a:ext uri="{FF2B5EF4-FFF2-40B4-BE49-F238E27FC236}">
                <a16:creationId xmlns="" xmlns:a16="http://schemas.microsoft.com/office/drawing/2014/main" id="{BD5C27D6-2581-48CD-9036-856F34BD3555}"/>
              </a:ext>
            </a:extLst>
          </p:cNvPr>
          <p:cNvCxnSpPr/>
          <p:nvPr/>
        </p:nvCxnSpPr>
        <p:spPr>
          <a:xfrm>
            <a:off x="5290048" y="114274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101">
            <a:extLst>
              <a:ext uri="{FF2B5EF4-FFF2-40B4-BE49-F238E27FC236}">
                <a16:creationId xmlns="" xmlns:a16="http://schemas.microsoft.com/office/drawing/2014/main" id="{6157107E-376C-44E4-A3F1-09C225757DE0}"/>
              </a:ext>
            </a:extLst>
          </p:cNvPr>
          <p:cNvCxnSpPr/>
          <p:nvPr/>
        </p:nvCxnSpPr>
        <p:spPr>
          <a:xfrm>
            <a:off x="5442448" y="1124744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to 58">
            <a:extLst>
              <a:ext uri="{FF2B5EF4-FFF2-40B4-BE49-F238E27FC236}">
                <a16:creationId xmlns="" xmlns:a16="http://schemas.microsoft.com/office/drawing/2014/main" id="{5F0FD08B-BCF8-4C4D-9789-7B17437CE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130787"/>
              </p:ext>
            </p:extLst>
          </p:nvPr>
        </p:nvGraphicFramePr>
        <p:xfrm>
          <a:off x="2314494" y="690773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4" name="Equation" r:id="rId3" imgW="495000" imgH="253800" progId="Equation.DSMT4">
                  <p:embed/>
                </p:oleObj>
              </mc:Choice>
              <mc:Fallback>
                <p:oleObj name="Equation" r:id="rId3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4494" y="690773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Conector reto 59">
            <a:extLst>
              <a:ext uri="{FF2B5EF4-FFF2-40B4-BE49-F238E27FC236}">
                <a16:creationId xmlns="" xmlns:a16="http://schemas.microsoft.com/office/drawing/2014/main" id="{22ED48CC-BD3D-4276-9170-BAB92C18F39C}"/>
              </a:ext>
            </a:extLst>
          </p:cNvPr>
          <p:cNvCxnSpPr>
            <a:cxnSpLocks/>
          </p:cNvCxnSpPr>
          <p:nvPr/>
        </p:nvCxnSpPr>
        <p:spPr>
          <a:xfrm>
            <a:off x="4335940" y="1105557"/>
            <a:ext cx="1106508" cy="191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31">
            <a:extLst>
              <a:ext uri="{FF2B5EF4-FFF2-40B4-BE49-F238E27FC236}">
                <a16:creationId xmlns="" xmlns:a16="http://schemas.microsoft.com/office/drawing/2014/main" id="{DDEEFC4D-663D-48A3-8B79-73CF7714A054}"/>
              </a:ext>
            </a:extLst>
          </p:cNvPr>
          <p:cNvCxnSpPr>
            <a:cxnSpLocks/>
          </p:cNvCxnSpPr>
          <p:nvPr/>
        </p:nvCxnSpPr>
        <p:spPr>
          <a:xfrm flipV="1">
            <a:off x="3210200" y="798438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to 63">
            <a:extLst>
              <a:ext uri="{FF2B5EF4-FFF2-40B4-BE49-F238E27FC236}">
                <a16:creationId xmlns="" xmlns:a16="http://schemas.microsoft.com/office/drawing/2014/main" id="{CA8E122B-BFE3-4C80-AB79-D359E4902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267531"/>
              </p:ext>
            </p:extLst>
          </p:nvPr>
        </p:nvGraphicFramePr>
        <p:xfrm>
          <a:off x="3037384" y="369065"/>
          <a:ext cx="454496" cy="57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5" name="Equation" r:id="rId5" imgW="190440" imgH="241200" progId="Equation.DSMT4">
                  <p:embed/>
                </p:oleObj>
              </mc:Choice>
              <mc:Fallback>
                <p:oleObj name="Equation" r:id="rId5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7384" y="369065"/>
                        <a:ext cx="454496" cy="57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Arco 64">
            <a:extLst>
              <a:ext uri="{FF2B5EF4-FFF2-40B4-BE49-F238E27FC236}">
                <a16:creationId xmlns="" xmlns:a16="http://schemas.microsoft.com/office/drawing/2014/main" id="{A439C6CE-583C-4F62-B39F-6BB7358F2823}"/>
              </a:ext>
            </a:extLst>
          </p:cNvPr>
          <p:cNvSpPr/>
          <p:nvPr/>
        </p:nvSpPr>
        <p:spPr>
          <a:xfrm rot="12946336">
            <a:off x="1625175" y="1105409"/>
            <a:ext cx="1512168" cy="1296144"/>
          </a:xfrm>
          <a:prstGeom prst="arc">
            <a:avLst>
              <a:gd name="adj1" fmla="val 19576249"/>
              <a:gd name="adj2" fmla="val 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6" name="Objeto 65">
            <a:extLst>
              <a:ext uri="{FF2B5EF4-FFF2-40B4-BE49-F238E27FC236}">
                <a16:creationId xmlns="" xmlns:a16="http://schemas.microsoft.com/office/drawing/2014/main" id="{4EEDB2B7-27F8-4CF8-BE2F-0C09AB7A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996755"/>
              </p:ext>
            </p:extLst>
          </p:nvPr>
        </p:nvGraphicFramePr>
        <p:xfrm>
          <a:off x="323528" y="1297012"/>
          <a:ext cx="1310339" cy="30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6" name="Equation" r:id="rId7" imgW="1104840" imgH="253800" progId="Equation.DSMT4">
                  <p:embed/>
                </p:oleObj>
              </mc:Choice>
              <mc:Fallback>
                <p:oleObj name="Equation" r:id="rId7" imgW="1104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1297012"/>
                        <a:ext cx="1310339" cy="302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Conector de Seta Reta 40">
            <a:extLst>
              <a:ext uri="{FF2B5EF4-FFF2-40B4-BE49-F238E27FC236}">
                <a16:creationId xmlns="" xmlns:a16="http://schemas.microsoft.com/office/drawing/2014/main" id="{DEAE5801-587B-441E-A6E7-8E37DD12F1FD}"/>
              </a:ext>
            </a:extLst>
          </p:cNvPr>
          <p:cNvCxnSpPr>
            <a:cxnSpLocks/>
          </p:cNvCxnSpPr>
          <p:nvPr/>
        </p:nvCxnSpPr>
        <p:spPr>
          <a:xfrm flipV="1">
            <a:off x="5442448" y="817773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to 67">
            <a:extLst>
              <a:ext uri="{FF2B5EF4-FFF2-40B4-BE49-F238E27FC236}">
                <a16:creationId xmlns="" xmlns:a16="http://schemas.microsoft.com/office/drawing/2014/main" id="{3808B967-658F-407B-B357-9B9C79338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834086"/>
              </p:ext>
            </p:extLst>
          </p:nvPr>
        </p:nvGraphicFramePr>
        <p:xfrm>
          <a:off x="5514207" y="439848"/>
          <a:ext cx="425945" cy="53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7" name="Equation" r:id="rId9" imgW="190440" imgH="241200" progId="Equation.DSMT4">
                  <p:embed/>
                </p:oleObj>
              </mc:Choice>
              <mc:Fallback>
                <p:oleObj name="Equation" r:id="rId9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14207" y="439848"/>
                        <a:ext cx="425945" cy="53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Elipse 68">
            <a:extLst>
              <a:ext uri="{FF2B5EF4-FFF2-40B4-BE49-F238E27FC236}">
                <a16:creationId xmlns="" xmlns:a16="http://schemas.microsoft.com/office/drawing/2014/main" id="{00B48BF0-E084-4641-8E4B-58C15E92667D}"/>
              </a:ext>
            </a:extLst>
          </p:cNvPr>
          <p:cNvSpPr/>
          <p:nvPr/>
        </p:nvSpPr>
        <p:spPr>
          <a:xfrm>
            <a:off x="3110633" y="14392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Elipse 69">
            <a:extLst>
              <a:ext uri="{FF2B5EF4-FFF2-40B4-BE49-F238E27FC236}">
                <a16:creationId xmlns="" xmlns:a16="http://schemas.microsoft.com/office/drawing/2014/main" id="{E3A82065-B546-4CF1-A1F6-8A3BBC80F83B}"/>
              </a:ext>
            </a:extLst>
          </p:cNvPr>
          <p:cNvSpPr/>
          <p:nvPr/>
        </p:nvSpPr>
        <p:spPr>
          <a:xfrm>
            <a:off x="5370440" y="148478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Elipse 70">
            <a:extLst>
              <a:ext uri="{FF2B5EF4-FFF2-40B4-BE49-F238E27FC236}">
                <a16:creationId xmlns="" xmlns:a16="http://schemas.microsoft.com/office/drawing/2014/main" id="{213C3CF3-7ECF-48AD-A4A9-F5C0DAC45E7A}"/>
              </a:ext>
            </a:extLst>
          </p:cNvPr>
          <p:cNvSpPr/>
          <p:nvPr/>
        </p:nvSpPr>
        <p:spPr>
          <a:xfrm>
            <a:off x="1986070" y="145470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Elipse 71">
            <a:extLst>
              <a:ext uri="{FF2B5EF4-FFF2-40B4-BE49-F238E27FC236}">
                <a16:creationId xmlns="" xmlns:a16="http://schemas.microsoft.com/office/drawing/2014/main" id="{4348D688-CCA8-4CBD-A4E3-AD9E511A6D9C}"/>
              </a:ext>
            </a:extLst>
          </p:cNvPr>
          <p:cNvSpPr/>
          <p:nvPr/>
        </p:nvSpPr>
        <p:spPr>
          <a:xfrm>
            <a:off x="2562144" y="145124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3" name="Conector de Seta Reta 46">
            <a:extLst>
              <a:ext uri="{FF2B5EF4-FFF2-40B4-BE49-F238E27FC236}">
                <a16:creationId xmlns="" xmlns:a16="http://schemas.microsoft.com/office/drawing/2014/main" id="{05E7F0C4-F52E-40A9-880C-2388FA811045}"/>
              </a:ext>
            </a:extLst>
          </p:cNvPr>
          <p:cNvCxnSpPr>
            <a:cxnSpLocks/>
          </p:cNvCxnSpPr>
          <p:nvPr/>
        </p:nvCxnSpPr>
        <p:spPr>
          <a:xfrm>
            <a:off x="2634136" y="980728"/>
            <a:ext cx="0" cy="53056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="" xmlns:a16="http://schemas.microsoft.com/office/drawing/2014/main" id="{32F714EB-8F23-404D-A6B0-BDD5AFB65C46}"/>
              </a:ext>
            </a:extLst>
          </p:cNvPr>
          <p:cNvSpPr/>
          <p:nvPr/>
        </p:nvSpPr>
        <p:spPr>
          <a:xfrm>
            <a:off x="4788040" y="143457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5" name="Conector de Seta Reta 53">
            <a:extLst>
              <a:ext uri="{FF2B5EF4-FFF2-40B4-BE49-F238E27FC236}">
                <a16:creationId xmlns="" xmlns:a16="http://schemas.microsoft.com/office/drawing/2014/main" id="{68F03707-DB3F-451E-862C-9AF8E07E949B}"/>
              </a:ext>
            </a:extLst>
          </p:cNvPr>
          <p:cNvCxnSpPr>
            <a:cxnSpLocks/>
          </p:cNvCxnSpPr>
          <p:nvPr/>
        </p:nvCxnSpPr>
        <p:spPr>
          <a:xfrm>
            <a:off x="4854358" y="1124744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de seta reta 93">
            <a:extLst>
              <a:ext uri="{FF2B5EF4-FFF2-40B4-BE49-F238E27FC236}">
                <a16:creationId xmlns="" xmlns:a16="http://schemas.microsoft.com/office/drawing/2014/main" id="{555680AB-EB2C-4A4C-A9B7-39B6E1C5A6F8}"/>
              </a:ext>
            </a:extLst>
          </p:cNvPr>
          <p:cNvCxnSpPr/>
          <p:nvPr/>
        </p:nvCxnSpPr>
        <p:spPr>
          <a:xfrm>
            <a:off x="2912048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93">
            <a:extLst>
              <a:ext uri="{FF2B5EF4-FFF2-40B4-BE49-F238E27FC236}">
                <a16:creationId xmlns="" xmlns:a16="http://schemas.microsoft.com/office/drawing/2014/main" id="{E90C08F2-487D-4F33-95D1-46D37F4A8961}"/>
              </a:ext>
            </a:extLst>
          </p:cNvPr>
          <p:cNvCxnSpPr/>
          <p:nvPr/>
        </p:nvCxnSpPr>
        <p:spPr>
          <a:xfrm>
            <a:off x="3066184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93">
            <a:extLst>
              <a:ext uri="{FF2B5EF4-FFF2-40B4-BE49-F238E27FC236}">
                <a16:creationId xmlns="" xmlns:a16="http://schemas.microsoft.com/office/drawing/2014/main" id="{E32DD8E4-EA29-4037-8E22-0239591D060F}"/>
              </a:ext>
            </a:extLst>
          </p:cNvPr>
          <p:cNvCxnSpPr/>
          <p:nvPr/>
        </p:nvCxnSpPr>
        <p:spPr>
          <a:xfrm>
            <a:off x="3210200" y="112474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de Seta Reta 59">
            <a:extLst>
              <a:ext uri="{FF2B5EF4-FFF2-40B4-BE49-F238E27FC236}">
                <a16:creationId xmlns="" xmlns:a16="http://schemas.microsoft.com/office/drawing/2014/main" id="{ED3B7322-6DC8-4F73-999F-1899E0D28F5B}"/>
              </a:ext>
            </a:extLst>
          </p:cNvPr>
          <p:cNvCxnSpPr/>
          <p:nvPr/>
        </p:nvCxnSpPr>
        <p:spPr>
          <a:xfrm>
            <a:off x="2083510" y="2499767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Objeto 79">
            <a:extLst>
              <a:ext uri="{FF2B5EF4-FFF2-40B4-BE49-F238E27FC236}">
                <a16:creationId xmlns="" xmlns:a16="http://schemas.microsoft.com/office/drawing/2014/main" id="{0965E7E6-5922-4568-95A7-463B7C0A1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787571"/>
              </p:ext>
            </p:extLst>
          </p:nvPr>
        </p:nvGraphicFramePr>
        <p:xfrm>
          <a:off x="2454526" y="2562932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8" name="Equation" r:id="rId11" imgW="444240" imgH="253800" progId="Equation.DSMT4">
                  <p:embed/>
                </p:oleObj>
              </mc:Choice>
              <mc:Fallback>
                <p:oleObj name="Equation" r:id="rId11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54526" y="2562932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Conector reto 80">
            <a:extLst>
              <a:ext uri="{FF2B5EF4-FFF2-40B4-BE49-F238E27FC236}">
                <a16:creationId xmlns="" xmlns:a16="http://schemas.microsoft.com/office/drawing/2014/main" id="{597FDDF9-5E9F-4048-AD01-A1CE04761C93}"/>
              </a:ext>
            </a:extLst>
          </p:cNvPr>
          <p:cNvCxnSpPr/>
          <p:nvPr/>
        </p:nvCxnSpPr>
        <p:spPr>
          <a:xfrm>
            <a:off x="2634136" y="177281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28672">
            <a:extLst>
              <a:ext uri="{FF2B5EF4-FFF2-40B4-BE49-F238E27FC236}">
                <a16:creationId xmlns="" xmlns:a16="http://schemas.microsoft.com/office/drawing/2014/main" id="{2CC1BCA8-6B8D-4E0C-B0BA-D158A3B644D0}"/>
              </a:ext>
            </a:extLst>
          </p:cNvPr>
          <p:cNvCxnSpPr/>
          <p:nvPr/>
        </p:nvCxnSpPr>
        <p:spPr>
          <a:xfrm>
            <a:off x="2058070" y="2132856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de Seta Reta 66">
            <a:extLst>
              <a:ext uri="{FF2B5EF4-FFF2-40B4-BE49-F238E27FC236}">
                <a16:creationId xmlns="" xmlns:a16="http://schemas.microsoft.com/office/drawing/2014/main" id="{7F108DD5-4C6B-4E46-8D5D-3F3DD6DECBAD}"/>
              </a:ext>
            </a:extLst>
          </p:cNvPr>
          <p:cNvCxnSpPr/>
          <p:nvPr/>
        </p:nvCxnSpPr>
        <p:spPr>
          <a:xfrm>
            <a:off x="2663503" y="2132856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Objeto 83">
            <a:extLst>
              <a:ext uri="{FF2B5EF4-FFF2-40B4-BE49-F238E27FC236}">
                <a16:creationId xmlns="" xmlns:a16="http://schemas.microsoft.com/office/drawing/2014/main" id="{D5030D14-17C6-4070-BC38-702FBCE3D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681349"/>
              </p:ext>
            </p:extLst>
          </p:nvPr>
        </p:nvGraphicFramePr>
        <p:xfrm>
          <a:off x="2088036" y="2132856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9" name="Equation" r:id="rId13" imgW="545760" imgH="253800" progId="Equation.DSMT4">
                  <p:embed/>
                </p:oleObj>
              </mc:Choice>
              <mc:Fallback>
                <p:oleObj name="Equation" r:id="rId13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88036" y="2132856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to 84">
            <a:extLst>
              <a:ext uri="{FF2B5EF4-FFF2-40B4-BE49-F238E27FC236}">
                <a16:creationId xmlns="" xmlns:a16="http://schemas.microsoft.com/office/drawing/2014/main" id="{56FFE744-EC45-4780-B846-0EBBF951C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780126"/>
              </p:ext>
            </p:extLst>
          </p:nvPr>
        </p:nvGraphicFramePr>
        <p:xfrm>
          <a:off x="2634136" y="2132856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0" name="Equation" r:id="rId15" imgW="545801" imgH="254529" progId="Equation.DSMT4">
                  <p:embed/>
                </p:oleObj>
              </mc:Choice>
              <mc:Fallback>
                <p:oleObj name="Equation" r:id="rId15" imgW="545801" imgH="2545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34136" y="2132856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to 85">
            <a:extLst>
              <a:ext uri="{FF2B5EF4-FFF2-40B4-BE49-F238E27FC236}">
                <a16:creationId xmlns="" xmlns:a16="http://schemas.microsoft.com/office/drawing/2014/main" id="{50947E72-E79D-44B9-A350-E596EDC8B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462339"/>
              </p:ext>
            </p:extLst>
          </p:nvPr>
        </p:nvGraphicFramePr>
        <p:xfrm>
          <a:off x="1758630" y="1412776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1" name="Equation" r:id="rId17" imgW="164880" imgH="164880" progId="Equation.DSMT4">
                  <p:embed/>
                </p:oleObj>
              </mc:Choice>
              <mc:Fallback>
                <p:oleObj name="Equation" r:id="rId17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58630" y="1412776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7" name="Conector de Seta Reta 70">
            <a:extLst>
              <a:ext uri="{FF2B5EF4-FFF2-40B4-BE49-F238E27FC236}">
                <a16:creationId xmlns="" xmlns:a16="http://schemas.microsoft.com/office/drawing/2014/main" id="{AACF627D-6C84-4371-B149-714898D49F2B}"/>
              </a:ext>
            </a:extLst>
          </p:cNvPr>
          <p:cNvCxnSpPr/>
          <p:nvPr/>
        </p:nvCxnSpPr>
        <p:spPr>
          <a:xfrm>
            <a:off x="2072209" y="3645024"/>
            <a:ext cx="15575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5">
            <a:extLst>
              <a:ext uri="{FF2B5EF4-FFF2-40B4-BE49-F238E27FC236}">
                <a16:creationId xmlns="" xmlns:a16="http://schemas.microsoft.com/office/drawing/2014/main" id="{5D624344-D42D-475F-B53A-78EDEFBE804E}"/>
              </a:ext>
            </a:extLst>
          </p:cNvPr>
          <p:cNvCxnSpPr/>
          <p:nvPr/>
        </p:nvCxnSpPr>
        <p:spPr>
          <a:xfrm>
            <a:off x="4541614" y="1105557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de seta reta 95">
            <a:extLst>
              <a:ext uri="{FF2B5EF4-FFF2-40B4-BE49-F238E27FC236}">
                <a16:creationId xmlns="" xmlns:a16="http://schemas.microsoft.com/office/drawing/2014/main" id="{B3374E48-52D9-4F6A-8E3B-C475BF58ADAB}"/>
              </a:ext>
            </a:extLst>
          </p:cNvPr>
          <p:cNvCxnSpPr/>
          <p:nvPr/>
        </p:nvCxnSpPr>
        <p:spPr>
          <a:xfrm>
            <a:off x="4324183" y="111021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ipse 93">
            <a:extLst>
              <a:ext uri="{FF2B5EF4-FFF2-40B4-BE49-F238E27FC236}">
                <a16:creationId xmlns="" xmlns:a16="http://schemas.microsoft.com/office/drawing/2014/main" id="{483FB024-488E-4284-8BDC-7F216D3E55E8}"/>
              </a:ext>
            </a:extLst>
          </p:cNvPr>
          <p:cNvSpPr/>
          <p:nvPr/>
        </p:nvSpPr>
        <p:spPr>
          <a:xfrm>
            <a:off x="4236396" y="14392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5" name="Objeto 94">
            <a:extLst>
              <a:ext uri="{FF2B5EF4-FFF2-40B4-BE49-F238E27FC236}">
                <a16:creationId xmlns="" xmlns:a16="http://schemas.microsoft.com/office/drawing/2014/main" id="{67855F6D-A815-4747-933F-70C846F6F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581777"/>
              </p:ext>
            </p:extLst>
          </p:nvPr>
        </p:nvGraphicFramePr>
        <p:xfrm>
          <a:off x="4059560" y="1412776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2" name="Equation" r:id="rId19" imgW="152280" imgH="177480" progId="Equation.DSMT4">
                  <p:embed/>
                </p:oleObj>
              </mc:Choice>
              <mc:Fallback>
                <p:oleObj name="Equation" r:id="rId19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059560" y="1412776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" name="Conector de Seta Reta 86">
            <a:extLst>
              <a:ext uri="{FF2B5EF4-FFF2-40B4-BE49-F238E27FC236}">
                <a16:creationId xmlns="" xmlns:a16="http://schemas.microsoft.com/office/drawing/2014/main" id="{7DABA36E-BCE2-412E-B6DB-59A7FB0EBB20}"/>
              </a:ext>
            </a:extLst>
          </p:cNvPr>
          <p:cNvCxnSpPr/>
          <p:nvPr/>
        </p:nvCxnSpPr>
        <p:spPr>
          <a:xfrm>
            <a:off x="4287837" y="2096816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de Seta Reta 87">
            <a:extLst>
              <a:ext uri="{FF2B5EF4-FFF2-40B4-BE49-F238E27FC236}">
                <a16:creationId xmlns="" xmlns:a16="http://schemas.microsoft.com/office/drawing/2014/main" id="{E34FBA3C-99B2-4234-9BFC-2596D1828B79}"/>
              </a:ext>
            </a:extLst>
          </p:cNvPr>
          <p:cNvCxnSpPr/>
          <p:nvPr/>
        </p:nvCxnSpPr>
        <p:spPr>
          <a:xfrm>
            <a:off x="4893270" y="2096816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" name="Objeto 101">
            <a:extLst>
              <a:ext uri="{FF2B5EF4-FFF2-40B4-BE49-F238E27FC236}">
                <a16:creationId xmlns="" xmlns:a16="http://schemas.microsoft.com/office/drawing/2014/main" id="{FD58103C-6AA5-46A6-B6EB-A5762B612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091414"/>
              </p:ext>
            </p:extLst>
          </p:nvPr>
        </p:nvGraphicFramePr>
        <p:xfrm>
          <a:off x="4317803" y="2096816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3" name="Equation" r:id="rId21" imgW="545760" imgH="253800" progId="Equation.DSMT4">
                  <p:embed/>
                </p:oleObj>
              </mc:Choice>
              <mc:Fallback>
                <p:oleObj name="Equation" r:id="rId21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17803" y="2096816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to 102">
            <a:extLst>
              <a:ext uri="{FF2B5EF4-FFF2-40B4-BE49-F238E27FC236}">
                <a16:creationId xmlns="" xmlns:a16="http://schemas.microsoft.com/office/drawing/2014/main" id="{DA316149-3DE7-43D4-A1C6-F23CA6C1A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774346"/>
              </p:ext>
            </p:extLst>
          </p:nvPr>
        </p:nvGraphicFramePr>
        <p:xfrm>
          <a:off x="4863903" y="2096816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4" name="Equation" r:id="rId22" imgW="545801" imgH="254529" progId="Equation.DSMT4">
                  <p:embed/>
                </p:oleObj>
              </mc:Choice>
              <mc:Fallback>
                <p:oleObj name="Equation" r:id="rId22" imgW="545801" imgH="2545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63903" y="2096816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to 103">
            <a:extLst>
              <a:ext uri="{FF2B5EF4-FFF2-40B4-BE49-F238E27FC236}">
                <a16:creationId xmlns="" xmlns:a16="http://schemas.microsoft.com/office/drawing/2014/main" id="{43BC6585-2F36-4E97-A99D-034C02513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333049"/>
              </p:ext>
            </p:extLst>
          </p:nvPr>
        </p:nvGraphicFramePr>
        <p:xfrm>
          <a:off x="2392363" y="1423988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5" name="Equation" r:id="rId23" imgW="152280" imgH="164880" progId="Equation.DSMT4">
                  <p:embed/>
                </p:oleObj>
              </mc:Choice>
              <mc:Fallback>
                <p:oleObj name="Equation" r:id="rId2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92363" y="1423988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to 104">
            <a:extLst>
              <a:ext uri="{FF2B5EF4-FFF2-40B4-BE49-F238E27FC236}">
                <a16:creationId xmlns="" xmlns:a16="http://schemas.microsoft.com/office/drawing/2014/main" id="{220106DB-6DD4-4CEA-9889-888FAB21B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541382"/>
              </p:ext>
            </p:extLst>
          </p:nvPr>
        </p:nvGraphicFramePr>
        <p:xfrm>
          <a:off x="4616450" y="1412776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6" name="Equation" r:id="rId25" imgW="164880" imgH="164880" progId="Equation.DSMT4">
                  <p:embed/>
                </p:oleObj>
              </mc:Choice>
              <mc:Fallback>
                <p:oleObj name="Equation" r:id="rId25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616450" y="1412776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to 105">
            <a:extLst>
              <a:ext uri="{FF2B5EF4-FFF2-40B4-BE49-F238E27FC236}">
                <a16:creationId xmlns="" xmlns:a16="http://schemas.microsoft.com/office/drawing/2014/main" id="{B091B9F4-1E2E-44B4-92D7-5B453C08F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73549"/>
              </p:ext>
            </p:extLst>
          </p:nvPr>
        </p:nvGraphicFramePr>
        <p:xfrm>
          <a:off x="5591175" y="144780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7" name="Equation" r:id="rId27" imgW="152280" imgH="164880" progId="Equation.DSMT4">
                  <p:embed/>
                </p:oleObj>
              </mc:Choice>
              <mc:Fallback>
                <p:oleObj name="Equation" r:id="rId2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591175" y="1447800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to 106">
            <a:extLst>
              <a:ext uri="{FF2B5EF4-FFF2-40B4-BE49-F238E27FC236}">
                <a16:creationId xmlns="" xmlns:a16="http://schemas.microsoft.com/office/drawing/2014/main" id="{3193A56B-0B45-4BFF-B032-FB9758858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702483"/>
              </p:ext>
            </p:extLst>
          </p:nvPr>
        </p:nvGraphicFramePr>
        <p:xfrm>
          <a:off x="2932113" y="1406525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8" name="Equation" r:id="rId29" imgW="152280" imgH="164880" progId="Equation.DSMT4">
                  <p:embed/>
                </p:oleObj>
              </mc:Choice>
              <mc:Fallback>
                <p:oleObj name="Equation" r:id="rId29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32113" y="1406525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to 107">
            <a:extLst>
              <a:ext uri="{FF2B5EF4-FFF2-40B4-BE49-F238E27FC236}">
                <a16:creationId xmlns="" xmlns:a16="http://schemas.microsoft.com/office/drawing/2014/main" id="{46236FCD-F647-4E34-A7F5-1A2AEC2E9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998493"/>
              </p:ext>
            </p:extLst>
          </p:nvPr>
        </p:nvGraphicFramePr>
        <p:xfrm>
          <a:off x="4568156" y="764704"/>
          <a:ext cx="4953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9" name="Equation" r:id="rId31" imgW="495397" imgH="253089" progId="Equation.DSMT4">
                  <p:embed/>
                </p:oleObj>
              </mc:Choice>
              <mc:Fallback>
                <p:oleObj name="Equation" r:id="rId31" imgW="495397" imgH="253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568156" y="764704"/>
                        <a:ext cx="4953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tângulo 108"/>
          <p:cNvSpPr/>
          <p:nvPr/>
        </p:nvSpPr>
        <p:spPr>
          <a:xfrm>
            <a:off x="3629744" y="494674"/>
            <a:ext cx="3320609" cy="1836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3" name="Conector reto 112"/>
          <p:cNvCxnSpPr/>
          <p:nvPr/>
        </p:nvCxnSpPr>
        <p:spPr>
          <a:xfrm>
            <a:off x="3629744" y="1772816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5" name="Objeto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630033"/>
              </p:ext>
            </p:extLst>
          </p:nvPr>
        </p:nvGraphicFramePr>
        <p:xfrm>
          <a:off x="2663503" y="3682392"/>
          <a:ext cx="324828" cy="357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0" name="Equation" r:id="rId33" imgW="126720" imgH="139680" progId="Equation.DSMT4">
                  <p:embed/>
                </p:oleObj>
              </mc:Choice>
              <mc:Fallback>
                <p:oleObj name="Equation" r:id="rId33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663503" y="3682392"/>
                        <a:ext cx="324828" cy="357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Elipse 118">
            <a:extLst>
              <a:ext uri="{FF2B5EF4-FFF2-40B4-BE49-F238E27FC236}">
                <a16:creationId xmlns="" xmlns:a16="http://schemas.microsoft.com/office/drawing/2014/main" id="{00B48BF0-E084-4641-8E4B-58C15E92667D}"/>
              </a:ext>
            </a:extLst>
          </p:cNvPr>
          <p:cNvSpPr/>
          <p:nvPr/>
        </p:nvSpPr>
        <p:spPr>
          <a:xfrm>
            <a:off x="3563904" y="1439281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0" name="Objeto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928570"/>
              </p:ext>
            </p:extLst>
          </p:nvPr>
        </p:nvGraphicFramePr>
        <p:xfrm>
          <a:off x="3597691" y="1175138"/>
          <a:ext cx="190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1" name="Equation" r:id="rId35" imgW="190440" imgH="177480" progId="Equation.DSMT4">
                  <p:embed/>
                </p:oleObj>
              </mc:Choice>
              <mc:Fallback>
                <p:oleObj name="Equation" r:id="rId35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597691" y="1175138"/>
                        <a:ext cx="1905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1" name="Conector de Seta Reta 46">
            <a:extLst>
              <a:ext uri="{FF2B5EF4-FFF2-40B4-BE49-F238E27FC236}">
                <a16:creationId xmlns="" xmlns:a16="http://schemas.microsoft.com/office/drawing/2014/main" id="{05E7F0C4-F52E-40A9-880C-2388FA811045}"/>
              </a:ext>
            </a:extLst>
          </p:cNvPr>
          <p:cNvCxnSpPr>
            <a:cxnSpLocks/>
          </p:cNvCxnSpPr>
          <p:nvPr/>
        </p:nvCxnSpPr>
        <p:spPr>
          <a:xfrm>
            <a:off x="3995936" y="1255507"/>
            <a:ext cx="0" cy="53056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" name="Objeto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598010"/>
              </p:ext>
            </p:extLst>
          </p:nvPr>
        </p:nvGraphicFramePr>
        <p:xfrm>
          <a:off x="4052246" y="1341695"/>
          <a:ext cx="368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2" name="Equation" r:id="rId37" imgW="368280" imgH="177480" progId="Equation.DSMT4">
                  <p:embed/>
                </p:oleObj>
              </mc:Choice>
              <mc:Fallback>
                <p:oleObj name="Equation" r:id="rId37" imgW="368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052246" y="1341695"/>
                        <a:ext cx="368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Arco 122"/>
          <p:cNvSpPr/>
          <p:nvPr/>
        </p:nvSpPr>
        <p:spPr>
          <a:xfrm rot="2091601">
            <a:off x="3940476" y="1192098"/>
            <a:ext cx="464725" cy="729550"/>
          </a:xfrm>
          <a:prstGeom prst="arc">
            <a:avLst/>
          </a:prstGeom>
          <a:ln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4" name="Objeto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161881"/>
              </p:ext>
            </p:extLst>
          </p:nvPr>
        </p:nvGraphicFramePr>
        <p:xfrm>
          <a:off x="4468368" y="1311258"/>
          <a:ext cx="508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3" name="Equation" r:id="rId39" imgW="507960" imgH="228600" progId="Equation.DSMT4">
                  <p:embed/>
                </p:oleObj>
              </mc:Choice>
              <mc:Fallback>
                <p:oleObj name="Equation" r:id="rId39" imgW="507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4468368" y="1311258"/>
                        <a:ext cx="508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to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356844"/>
              </p:ext>
            </p:extLst>
          </p:nvPr>
        </p:nvGraphicFramePr>
        <p:xfrm>
          <a:off x="5652120" y="164843"/>
          <a:ext cx="2370534" cy="97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4" name="Equation" r:id="rId41" imgW="863280" imgH="355320" progId="Equation.DSMT4">
                  <p:embed/>
                </p:oleObj>
              </mc:Choice>
              <mc:Fallback>
                <p:oleObj name="Equation" r:id="rId41" imgW="8632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5652120" y="164843"/>
                        <a:ext cx="2370534" cy="977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to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547188"/>
              </p:ext>
            </p:extLst>
          </p:nvPr>
        </p:nvGraphicFramePr>
        <p:xfrm>
          <a:off x="196825" y="4653136"/>
          <a:ext cx="8728720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5" name="Equation" r:id="rId43" imgW="5473440" imgH="406080" progId="Equation.DSMT4">
                  <p:embed/>
                </p:oleObj>
              </mc:Choice>
              <mc:Fallback>
                <p:oleObj name="Equation" r:id="rId43" imgW="54734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96825" y="4653136"/>
                        <a:ext cx="8728720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8" name="Conector de Seta Reta 59">
            <a:extLst>
              <a:ext uri="{FF2B5EF4-FFF2-40B4-BE49-F238E27FC236}">
                <a16:creationId xmlns="" xmlns:a16="http://schemas.microsoft.com/office/drawing/2014/main" id="{ED3B7322-6DC8-4F73-999F-1899E0D28F5B}"/>
              </a:ext>
            </a:extLst>
          </p:cNvPr>
          <p:cNvCxnSpPr/>
          <p:nvPr/>
        </p:nvCxnSpPr>
        <p:spPr>
          <a:xfrm>
            <a:off x="3210332" y="2499767"/>
            <a:ext cx="4194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Objeto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400466"/>
              </p:ext>
            </p:extLst>
          </p:nvPr>
        </p:nvGraphicFramePr>
        <p:xfrm>
          <a:off x="3210332" y="2619673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6" name="Equation" r:id="rId45" imgW="431640" imgH="203040" progId="Equation.DSMT4">
                  <p:embed/>
                </p:oleObj>
              </mc:Choice>
              <mc:Fallback>
                <p:oleObj name="Equation" r:id="rId45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3210332" y="2619673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4" name="Conector de seta reta 133"/>
          <p:cNvCxnSpPr/>
          <p:nvPr/>
        </p:nvCxnSpPr>
        <p:spPr>
          <a:xfrm flipH="1">
            <a:off x="2647101" y="3212976"/>
            <a:ext cx="98264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to 135"/>
          <p:cNvCxnSpPr/>
          <p:nvPr/>
        </p:nvCxnSpPr>
        <p:spPr>
          <a:xfrm>
            <a:off x="2634136" y="285293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de Seta Reta 28672">
            <a:extLst>
              <a:ext uri="{FF2B5EF4-FFF2-40B4-BE49-F238E27FC236}">
                <a16:creationId xmlns="" xmlns:a16="http://schemas.microsoft.com/office/drawing/2014/main" id="{2CC1BCA8-6B8D-4E0C-B0BA-D158A3B644D0}"/>
              </a:ext>
            </a:extLst>
          </p:cNvPr>
          <p:cNvCxnSpPr/>
          <p:nvPr/>
        </p:nvCxnSpPr>
        <p:spPr>
          <a:xfrm>
            <a:off x="2087439" y="3212976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2" name="Objeto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774013"/>
              </p:ext>
            </p:extLst>
          </p:nvPr>
        </p:nvGraphicFramePr>
        <p:xfrm>
          <a:off x="2108209" y="3212976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7" name="Equation" r:id="rId47" imgW="546120" imgH="254160" progId="Equation.DSMT4">
                  <p:embed/>
                </p:oleObj>
              </mc:Choice>
              <mc:Fallback>
                <p:oleObj name="Equation" r:id="rId47" imgW="546120" imgH="254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2108209" y="3212976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to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848451"/>
              </p:ext>
            </p:extLst>
          </p:nvPr>
        </p:nvGraphicFramePr>
        <p:xfrm>
          <a:off x="2843933" y="3245743"/>
          <a:ext cx="533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8" name="Equation" r:id="rId49" imgW="533160" imgH="203040" progId="Equation.DSMT4">
                  <p:embed/>
                </p:oleObj>
              </mc:Choice>
              <mc:Fallback>
                <p:oleObj name="Equation" r:id="rId49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2843933" y="3245743"/>
                        <a:ext cx="533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703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83890"/>
              </p:ext>
            </p:extLst>
          </p:nvPr>
        </p:nvGraphicFramePr>
        <p:xfrm>
          <a:off x="683568" y="1916832"/>
          <a:ext cx="7813526" cy="39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6" name="Equation" r:id="rId3" imgW="5663880" imgH="2831760" progId="Equation.DSMT4">
                  <p:embed/>
                </p:oleObj>
              </mc:Choice>
              <mc:Fallback>
                <p:oleObj name="Equation" r:id="rId3" imgW="5663880" imgH="283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916832"/>
                        <a:ext cx="7813526" cy="390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243997"/>
              </p:ext>
            </p:extLst>
          </p:nvPr>
        </p:nvGraphicFramePr>
        <p:xfrm>
          <a:off x="3275856" y="692696"/>
          <a:ext cx="23717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7" name="Equation" r:id="rId5" imgW="2371680" imgH="977760" progId="Equation.DSMT4">
                  <p:embed/>
                </p:oleObj>
              </mc:Choice>
              <mc:Fallback>
                <p:oleObj name="Equation" r:id="rId5" imgW="237168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5856" y="692696"/>
                        <a:ext cx="23717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01747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307920"/>
              </p:ext>
            </p:extLst>
          </p:nvPr>
        </p:nvGraphicFramePr>
        <p:xfrm>
          <a:off x="362282" y="213472"/>
          <a:ext cx="3874114" cy="820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4" name="Equation" r:id="rId3" imgW="1739880" imgH="368280" progId="Equation.DSMT4">
                  <p:embed/>
                </p:oleObj>
              </mc:Choice>
              <mc:Fallback>
                <p:oleObj name="Equation" r:id="rId3" imgW="1739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282" y="213472"/>
                        <a:ext cx="3874114" cy="820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D058C73-6840-45D3-B2D3-44F3CC40BE58}"/>
              </a:ext>
            </a:extLst>
          </p:cNvPr>
          <p:cNvSpPr txBox="1"/>
          <p:nvPr/>
        </p:nvSpPr>
        <p:spPr>
          <a:xfrm>
            <a:off x="4823008" y="6950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DCL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D18AEA0A-9AF4-40B8-A3B2-4124849DC96B}"/>
              </a:ext>
            </a:extLst>
          </p:cNvPr>
          <p:cNvCxnSpPr/>
          <p:nvPr/>
        </p:nvCxnSpPr>
        <p:spPr>
          <a:xfrm>
            <a:off x="2072209" y="2420888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A0DE8083-37E0-49B7-91D2-1C947FE6AF74}"/>
              </a:ext>
            </a:extLst>
          </p:cNvPr>
          <p:cNvCxnSpPr/>
          <p:nvPr/>
        </p:nvCxnSpPr>
        <p:spPr>
          <a:xfrm>
            <a:off x="3198899" y="2420888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5ED4DE1E-7489-4618-8686-724FB962F4D3}"/>
              </a:ext>
            </a:extLst>
          </p:cNvPr>
          <p:cNvSpPr/>
          <p:nvPr/>
        </p:nvSpPr>
        <p:spPr>
          <a:xfrm>
            <a:off x="2058072" y="2060848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3">
            <a:extLst>
              <a:ext uri="{FF2B5EF4-FFF2-40B4-BE49-F238E27FC236}">
                <a16:creationId xmlns="" xmlns:a16="http://schemas.microsoft.com/office/drawing/2014/main" id="{FFE25970-09DF-4702-867F-EBAA071695C1}"/>
              </a:ext>
            </a:extLst>
          </p:cNvPr>
          <p:cNvCxnSpPr/>
          <p:nvPr/>
        </p:nvCxnSpPr>
        <p:spPr>
          <a:xfrm>
            <a:off x="2058070" y="1790818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="" xmlns:a16="http://schemas.microsoft.com/office/drawing/2014/main" id="{85F19EDC-875D-488A-B6CA-CAF6D4E9BA22}"/>
              </a:ext>
            </a:extLst>
          </p:cNvPr>
          <p:cNvCxnSpPr>
            <a:cxnSpLocks/>
          </p:cNvCxnSpPr>
          <p:nvPr/>
        </p:nvCxnSpPr>
        <p:spPr>
          <a:xfrm>
            <a:off x="2039569" y="1790818"/>
            <a:ext cx="12150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90">
            <a:extLst>
              <a:ext uri="{FF2B5EF4-FFF2-40B4-BE49-F238E27FC236}">
                <a16:creationId xmlns="" xmlns:a16="http://schemas.microsoft.com/office/drawing/2014/main" id="{983103F6-BE86-41A0-82C7-C4BE3446724F}"/>
              </a:ext>
            </a:extLst>
          </p:cNvPr>
          <p:cNvCxnSpPr/>
          <p:nvPr/>
        </p:nvCxnSpPr>
        <p:spPr>
          <a:xfrm>
            <a:off x="2210470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91">
            <a:extLst>
              <a:ext uri="{FF2B5EF4-FFF2-40B4-BE49-F238E27FC236}">
                <a16:creationId xmlns="" xmlns:a16="http://schemas.microsoft.com/office/drawing/2014/main" id="{754AADCD-C659-4C4C-91CA-1F5F356AEF59}"/>
              </a:ext>
            </a:extLst>
          </p:cNvPr>
          <p:cNvCxnSpPr/>
          <p:nvPr/>
        </p:nvCxnSpPr>
        <p:spPr>
          <a:xfrm>
            <a:off x="2362870" y="179081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92">
            <a:extLst>
              <a:ext uri="{FF2B5EF4-FFF2-40B4-BE49-F238E27FC236}">
                <a16:creationId xmlns="" xmlns:a16="http://schemas.microsoft.com/office/drawing/2014/main" id="{F1A9577B-8652-451B-948E-52E3152BF969}"/>
              </a:ext>
            </a:extLst>
          </p:cNvPr>
          <p:cNvCxnSpPr/>
          <p:nvPr/>
        </p:nvCxnSpPr>
        <p:spPr>
          <a:xfrm>
            <a:off x="2543624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93">
            <a:extLst>
              <a:ext uri="{FF2B5EF4-FFF2-40B4-BE49-F238E27FC236}">
                <a16:creationId xmlns="" xmlns:a16="http://schemas.microsoft.com/office/drawing/2014/main" id="{8E53BB2C-08B3-41A1-9669-7A3C8ECA234F}"/>
              </a:ext>
            </a:extLst>
          </p:cNvPr>
          <p:cNvCxnSpPr/>
          <p:nvPr/>
        </p:nvCxnSpPr>
        <p:spPr>
          <a:xfrm>
            <a:off x="2759648" y="1790818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95">
            <a:extLst>
              <a:ext uri="{FF2B5EF4-FFF2-40B4-BE49-F238E27FC236}">
                <a16:creationId xmlns="" xmlns:a16="http://schemas.microsoft.com/office/drawing/2014/main" id="{6D14E6CA-9F94-4C2C-B933-45178E2299DD}"/>
              </a:ext>
            </a:extLst>
          </p:cNvPr>
          <p:cNvCxnSpPr/>
          <p:nvPr/>
        </p:nvCxnSpPr>
        <p:spPr>
          <a:xfrm>
            <a:off x="4722368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96">
            <a:extLst>
              <a:ext uri="{FF2B5EF4-FFF2-40B4-BE49-F238E27FC236}">
                <a16:creationId xmlns="" xmlns:a16="http://schemas.microsoft.com/office/drawing/2014/main" id="{C8F91123-3760-4822-84B0-FCAB72692D48}"/>
              </a:ext>
            </a:extLst>
          </p:cNvPr>
          <p:cNvCxnSpPr/>
          <p:nvPr/>
        </p:nvCxnSpPr>
        <p:spPr>
          <a:xfrm>
            <a:off x="4893270" y="1790818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97">
            <a:extLst>
              <a:ext uri="{FF2B5EF4-FFF2-40B4-BE49-F238E27FC236}">
                <a16:creationId xmlns="" xmlns:a16="http://schemas.microsoft.com/office/drawing/2014/main" id="{5536203A-5C08-4CA6-B74E-EDE5906477FC}"/>
              </a:ext>
            </a:extLst>
          </p:cNvPr>
          <p:cNvCxnSpPr/>
          <p:nvPr/>
        </p:nvCxnSpPr>
        <p:spPr>
          <a:xfrm>
            <a:off x="5074024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98">
            <a:extLst>
              <a:ext uri="{FF2B5EF4-FFF2-40B4-BE49-F238E27FC236}">
                <a16:creationId xmlns="" xmlns:a16="http://schemas.microsoft.com/office/drawing/2014/main" id="{BD5C27D6-2581-48CD-9036-856F34BD3555}"/>
              </a:ext>
            </a:extLst>
          </p:cNvPr>
          <p:cNvCxnSpPr/>
          <p:nvPr/>
        </p:nvCxnSpPr>
        <p:spPr>
          <a:xfrm>
            <a:off x="5290048" y="1790818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01">
            <a:extLst>
              <a:ext uri="{FF2B5EF4-FFF2-40B4-BE49-F238E27FC236}">
                <a16:creationId xmlns="" xmlns:a16="http://schemas.microsoft.com/office/drawing/2014/main" id="{6157107E-376C-44E4-A3F1-09C225757DE0}"/>
              </a:ext>
            </a:extLst>
          </p:cNvPr>
          <p:cNvCxnSpPr/>
          <p:nvPr/>
        </p:nvCxnSpPr>
        <p:spPr>
          <a:xfrm>
            <a:off x="5442448" y="177281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to 19">
            <a:extLst>
              <a:ext uri="{FF2B5EF4-FFF2-40B4-BE49-F238E27FC236}">
                <a16:creationId xmlns="" xmlns:a16="http://schemas.microsoft.com/office/drawing/2014/main" id="{5F0FD08B-BCF8-4C4D-9789-7B17437CE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059802"/>
              </p:ext>
            </p:extLst>
          </p:nvPr>
        </p:nvGraphicFramePr>
        <p:xfrm>
          <a:off x="2306986" y="1440214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5" name="Equation" r:id="rId5" imgW="495000" imgH="253800" progId="Equation.DSMT4">
                  <p:embed/>
                </p:oleObj>
              </mc:Choice>
              <mc:Fallback>
                <p:oleObj name="Equation" r:id="rId5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6986" y="1440214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reto 20">
            <a:extLst>
              <a:ext uri="{FF2B5EF4-FFF2-40B4-BE49-F238E27FC236}">
                <a16:creationId xmlns="" xmlns:a16="http://schemas.microsoft.com/office/drawing/2014/main" id="{22ED48CC-BD3D-4276-9170-BAB92C18F39C}"/>
              </a:ext>
            </a:extLst>
          </p:cNvPr>
          <p:cNvCxnSpPr>
            <a:cxnSpLocks/>
          </p:cNvCxnSpPr>
          <p:nvPr/>
        </p:nvCxnSpPr>
        <p:spPr>
          <a:xfrm>
            <a:off x="4308396" y="1772816"/>
            <a:ext cx="7656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31">
            <a:extLst>
              <a:ext uri="{FF2B5EF4-FFF2-40B4-BE49-F238E27FC236}">
                <a16:creationId xmlns="" xmlns:a16="http://schemas.microsoft.com/office/drawing/2014/main" id="{DDEEFC4D-663D-48A3-8B79-73CF7714A054}"/>
              </a:ext>
            </a:extLst>
          </p:cNvPr>
          <p:cNvCxnSpPr>
            <a:cxnSpLocks/>
          </p:cNvCxnSpPr>
          <p:nvPr/>
        </p:nvCxnSpPr>
        <p:spPr>
          <a:xfrm flipV="1">
            <a:off x="3210200" y="1446510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to 24">
            <a:extLst>
              <a:ext uri="{FF2B5EF4-FFF2-40B4-BE49-F238E27FC236}">
                <a16:creationId xmlns="" xmlns:a16="http://schemas.microsoft.com/office/drawing/2014/main" id="{CA8E122B-BFE3-4C80-AB79-D359E4902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348904"/>
              </p:ext>
            </p:extLst>
          </p:nvPr>
        </p:nvGraphicFramePr>
        <p:xfrm>
          <a:off x="2982953" y="970461"/>
          <a:ext cx="454496" cy="57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6" name="Equation" r:id="rId7" imgW="190440" imgH="241200" progId="Equation.DSMT4">
                  <p:embed/>
                </p:oleObj>
              </mc:Choice>
              <mc:Fallback>
                <p:oleObj name="Equation" r:id="rId7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2953" y="970461"/>
                        <a:ext cx="454496" cy="57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rco 25">
            <a:extLst>
              <a:ext uri="{FF2B5EF4-FFF2-40B4-BE49-F238E27FC236}">
                <a16:creationId xmlns="" xmlns:a16="http://schemas.microsoft.com/office/drawing/2014/main" id="{A439C6CE-583C-4F62-B39F-6BB7358F2823}"/>
              </a:ext>
            </a:extLst>
          </p:cNvPr>
          <p:cNvSpPr/>
          <p:nvPr/>
        </p:nvSpPr>
        <p:spPr>
          <a:xfrm rot="12946336">
            <a:off x="1625175" y="1753481"/>
            <a:ext cx="1512168" cy="1296144"/>
          </a:xfrm>
          <a:prstGeom prst="arc">
            <a:avLst>
              <a:gd name="adj1" fmla="val 19576249"/>
              <a:gd name="adj2" fmla="val 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7" name="Objeto 26">
            <a:extLst>
              <a:ext uri="{FF2B5EF4-FFF2-40B4-BE49-F238E27FC236}">
                <a16:creationId xmlns="" xmlns:a16="http://schemas.microsoft.com/office/drawing/2014/main" id="{4EEDB2B7-27F8-4CF8-BE2F-0C09AB7A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16111"/>
              </p:ext>
            </p:extLst>
          </p:nvPr>
        </p:nvGraphicFramePr>
        <p:xfrm>
          <a:off x="323528" y="1945084"/>
          <a:ext cx="1310339" cy="30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7" name="Equation" r:id="rId9" imgW="1104840" imgH="253800" progId="Equation.DSMT4">
                  <p:embed/>
                </p:oleObj>
              </mc:Choice>
              <mc:Fallback>
                <p:oleObj name="Equation" r:id="rId9" imgW="1104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3528" y="1945084"/>
                        <a:ext cx="1310339" cy="302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Conector de Seta Reta 40">
            <a:extLst>
              <a:ext uri="{FF2B5EF4-FFF2-40B4-BE49-F238E27FC236}">
                <a16:creationId xmlns="" xmlns:a16="http://schemas.microsoft.com/office/drawing/2014/main" id="{DEAE5801-587B-441E-A6E7-8E37DD12F1FD}"/>
              </a:ext>
            </a:extLst>
          </p:cNvPr>
          <p:cNvCxnSpPr>
            <a:cxnSpLocks/>
          </p:cNvCxnSpPr>
          <p:nvPr/>
        </p:nvCxnSpPr>
        <p:spPr>
          <a:xfrm flipV="1">
            <a:off x="5442448" y="1465845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to 28">
            <a:extLst>
              <a:ext uri="{FF2B5EF4-FFF2-40B4-BE49-F238E27FC236}">
                <a16:creationId xmlns="" xmlns:a16="http://schemas.microsoft.com/office/drawing/2014/main" id="{3808B967-658F-407B-B357-9B9C79338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521255"/>
              </p:ext>
            </p:extLst>
          </p:nvPr>
        </p:nvGraphicFramePr>
        <p:xfrm>
          <a:off x="5514207" y="1087920"/>
          <a:ext cx="425945" cy="53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8" name="Equation" r:id="rId11" imgW="190440" imgH="241200" progId="Equation.DSMT4">
                  <p:embed/>
                </p:oleObj>
              </mc:Choice>
              <mc:Fallback>
                <p:oleObj name="Equation" r:id="rId11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14207" y="1087920"/>
                        <a:ext cx="425945" cy="53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Elipse 29">
            <a:extLst>
              <a:ext uri="{FF2B5EF4-FFF2-40B4-BE49-F238E27FC236}">
                <a16:creationId xmlns="" xmlns:a16="http://schemas.microsoft.com/office/drawing/2014/main" id="{00B48BF0-E084-4641-8E4B-58C15E92667D}"/>
              </a:ext>
            </a:extLst>
          </p:cNvPr>
          <p:cNvSpPr/>
          <p:nvPr/>
        </p:nvSpPr>
        <p:spPr>
          <a:xfrm>
            <a:off x="3110633" y="208735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="" xmlns:a16="http://schemas.microsoft.com/office/drawing/2014/main" id="{E3A82065-B546-4CF1-A1F6-8A3BBC80F83B}"/>
              </a:ext>
            </a:extLst>
          </p:cNvPr>
          <p:cNvSpPr/>
          <p:nvPr/>
        </p:nvSpPr>
        <p:spPr>
          <a:xfrm>
            <a:off x="5370440" y="213285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="" xmlns:a16="http://schemas.microsoft.com/office/drawing/2014/main" id="{213C3CF3-7ECF-48AD-A4A9-F5C0DAC45E7A}"/>
              </a:ext>
            </a:extLst>
          </p:cNvPr>
          <p:cNvSpPr/>
          <p:nvPr/>
        </p:nvSpPr>
        <p:spPr>
          <a:xfrm>
            <a:off x="1986070" y="210277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="" xmlns:a16="http://schemas.microsoft.com/office/drawing/2014/main" id="{4348D688-CCA8-4CBD-A4E3-AD9E511A6D9C}"/>
              </a:ext>
            </a:extLst>
          </p:cNvPr>
          <p:cNvSpPr/>
          <p:nvPr/>
        </p:nvSpPr>
        <p:spPr>
          <a:xfrm>
            <a:off x="2562144" y="20993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de Seta Reta 46">
            <a:extLst>
              <a:ext uri="{FF2B5EF4-FFF2-40B4-BE49-F238E27FC236}">
                <a16:creationId xmlns="" xmlns:a16="http://schemas.microsoft.com/office/drawing/2014/main" id="{05E7F0C4-F52E-40A9-880C-2388FA811045}"/>
              </a:ext>
            </a:extLst>
          </p:cNvPr>
          <p:cNvCxnSpPr>
            <a:cxnSpLocks/>
          </p:cNvCxnSpPr>
          <p:nvPr/>
        </p:nvCxnSpPr>
        <p:spPr>
          <a:xfrm>
            <a:off x="2634136" y="1789485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="" xmlns:a16="http://schemas.microsoft.com/office/drawing/2014/main" id="{32F714EB-8F23-404D-A6B0-BDD5AFB65C46}"/>
              </a:ext>
            </a:extLst>
          </p:cNvPr>
          <p:cNvSpPr/>
          <p:nvPr/>
        </p:nvSpPr>
        <p:spPr>
          <a:xfrm>
            <a:off x="4632982" y="208735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de Seta Reta 53">
            <a:extLst>
              <a:ext uri="{FF2B5EF4-FFF2-40B4-BE49-F238E27FC236}">
                <a16:creationId xmlns="" xmlns:a16="http://schemas.microsoft.com/office/drawing/2014/main" id="{68F03707-DB3F-451E-862C-9AF8E07E949B}"/>
              </a:ext>
            </a:extLst>
          </p:cNvPr>
          <p:cNvCxnSpPr>
            <a:cxnSpLocks/>
          </p:cNvCxnSpPr>
          <p:nvPr/>
        </p:nvCxnSpPr>
        <p:spPr>
          <a:xfrm>
            <a:off x="4704982" y="1556792"/>
            <a:ext cx="0" cy="5859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93">
            <a:extLst>
              <a:ext uri="{FF2B5EF4-FFF2-40B4-BE49-F238E27FC236}">
                <a16:creationId xmlns="" xmlns:a16="http://schemas.microsoft.com/office/drawing/2014/main" id="{555680AB-EB2C-4A4C-A9B7-39B6E1C5A6F8}"/>
              </a:ext>
            </a:extLst>
          </p:cNvPr>
          <p:cNvCxnSpPr/>
          <p:nvPr/>
        </p:nvCxnSpPr>
        <p:spPr>
          <a:xfrm>
            <a:off x="2912048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93">
            <a:extLst>
              <a:ext uri="{FF2B5EF4-FFF2-40B4-BE49-F238E27FC236}">
                <a16:creationId xmlns="" xmlns:a16="http://schemas.microsoft.com/office/drawing/2014/main" id="{E90C08F2-487D-4F33-95D1-46D37F4A8961}"/>
              </a:ext>
            </a:extLst>
          </p:cNvPr>
          <p:cNvCxnSpPr/>
          <p:nvPr/>
        </p:nvCxnSpPr>
        <p:spPr>
          <a:xfrm>
            <a:off x="3066184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93">
            <a:extLst>
              <a:ext uri="{FF2B5EF4-FFF2-40B4-BE49-F238E27FC236}">
                <a16:creationId xmlns="" xmlns:a16="http://schemas.microsoft.com/office/drawing/2014/main" id="{E32DD8E4-EA29-4037-8E22-0239591D060F}"/>
              </a:ext>
            </a:extLst>
          </p:cNvPr>
          <p:cNvCxnSpPr/>
          <p:nvPr/>
        </p:nvCxnSpPr>
        <p:spPr>
          <a:xfrm>
            <a:off x="3210200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59">
            <a:extLst>
              <a:ext uri="{FF2B5EF4-FFF2-40B4-BE49-F238E27FC236}">
                <a16:creationId xmlns="" xmlns:a16="http://schemas.microsoft.com/office/drawing/2014/main" id="{ED3B7322-6DC8-4F73-999F-1899E0D28F5B}"/>
              </a:ext>
            </a:extLst>
          </p:cNvPr>
          <p:cNvCxnSpPr/>
          <p:nvPr/>
        </p:nvCxnSpPr>
        <p:spPr>
          <a:xfrm>
            <a:off x="2072209" y="3140968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to 40">
            <a:extLst>
              <a:ext uri="{FF2B5EF4-FFF2-40B4-BE49-F238E27FC236}">
                <a16:creationId xmlns="" xmlns:a16="http://schemas.microsoft.com/office/drawing/2014/main" id="{0965E7E6-5922-4568-95A7-463B7C0A1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359366"/>
              </p:ext>
            </p:extLst>
          </p:nvPr>
        </p:nvGraphicFramePr>
        <p:xfrm>
          <a:off x="2443927" y="3175000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9" name="Equation" r:id="rId13" imgW="444240" imgH="253800" progId="Equation.DSMT4">
                  <p:embed/>
                </p:oleObj>
              </mc:Choice>
              <mc:Fallback>
                <p:oleObj name="Equation" r:id="rId13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43927" y="3175000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Conector reto 41">
            <a:extLst>
              <a:ext uri="{FF2B5EF4-FFF2-40B4-BE49-F238E27FC236}">
                <a16:creationId xmlns="" xmlns:a16="http://schemas.microsoft.com/office/drawing/2014/main" id="{597FDDF9-5E9F-4048-AD01-A1CE04761C93}"/>
              </a:ext>
            </a:extLst>
          </p:cNvPr>
          <p:cNvCxnSpPr/>
          <p:nvPr/>
        </p:nvCxnSpPr>
        <p:spPr>
          <a:xfrm>
            <a:off x="2634136" y="242088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28672">
            <a:extLst>
              <a:ext uri="{FF2B5EF4-FFF2-40B4-BE49-F238E27FC236}">
                <a16:creationId xmlns="" xmlns:a16="http://schemas.microsoft.com/office/drawing/2014/main" id="{2CC1BCA8-6B8D-4E0C-B0BA-D158A3B644D0}"/>
              </a:ext>
            </a:extLst>
          </p:cNvPr>
          <p:cNvCxnSpPr/>
          <p:nvPr/>
        </p:nvCxnSpPr>
        <p:spPr>
          <a:xfrm>
            <a:off x="2058070" y="2780928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66">
            <a:extLst>
              <a:ext uri="{FF2B5EF4-FFF2-40B4-BE49-F238E27FC236}">
                <a16:creationId xmlns="" xmlns:a16="http://schemas.microsoft.com/office/drawing/2014/main" id="{7F108DD5-4C6B-4E46-8D5D-3F3DD6DECBAD}"/>
              </a:ext>
            </a:extLst>
          </p:cNvPr>
          <p:cNvCxnSpPr/>
          <p:nvPr/>
        </p:nvCxnSpPr>
        <p:spPr>
          <a:xfrm>
            <a:off x="2663503" y="2780928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to 44">
            <a:extLst>
              <a:ext uri="{FF2B5EF4-FFF2-40B4-BE49-F238E27FC236}">
                <a16:creationId xmlns="" xmlns:a16="http://schemas.microsoft.com/office/drawing/2014/main" id="{D5030D14-17C6-4070-BC38-702FBCE3D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141730"/>
              </p:ext>
            </p:extLst>
          </p:nvPr>
        </p:nvGraphicFramePr>
        <p:xfrm>
          <a:off x="2088036" y="2780928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0" name="Equation" r:id="rId15" imgW="545760" imgH="253800" progId="Equation.DSMT4">
                  <p:embed/>
                </p:oleObj>
              </mc:Choice>
              <mc:Fallback>
                <p:oleObj name="Equation" r:id="rId15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88036" y="2780928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>
            <a:extLst>
              <a:ext uri="{FF2B5EF4-FFF2-40B4-BE49-F238E27FC236}">
                <a16:creationId xmlns="" xmlns:a16="http://schemas.microsoft.com/office/drawing/2014/main" id="{56FFE744-EC45-4780-B846-0EBBF951C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639426"/>
              </p:ext>
            </p:extLst>
          </p:nvPr>
        </p:nvGraphicFramePr>
        <p:xfrm>
          <a:off x="2634136" y="2780928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1" name="Equation" r:id="rId17" imgW="545801" imgH="254529" progId="Equation.DSMT4">
                  <p:embed/>
                </p:oleObj>
              </mc:Choice>
              <mc:Fallback>
                <p:oleObj name="Equation" r:id="rId17" imgW="545801" imgH="2545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34136" y="2780928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="" xmlns:a16="http://schemas.microsoft.com/office/drawing/2014/main" id="{50947E72-E79D-44B9-A350-E596EDC8B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839035"/>
              </p:ext>
            </p:extLst>
          </p:nvPr>
        </p:nvGraphicFramePr>
        <p:xfrm>
          <a:off x="1758630" y="2060848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2" name="Equation" r:id="rId19" imgW="164880" imgH="164880" progId="Equation.DSMT4">
                  <p:embed/>
                </p:oleObj>
              </mc:Choice>
              <mc:Fallback>
                <p:oleObj name="Equation" r:id="rId19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58630" y="2060848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de Seta Reta 70">
            <a:extLst>
              <a:ext uri="{FF2B5EF4-FFF2-40B4-BE49-F238E27FC236}">
                <a16:creationId xmlns="" xmlns:a16="http://schemas.microsoft.com/office/drawing/2014/main" id="{AACF627D-6C84-4371-B149-714898D49F2B}"/>
              </a:ext>
            </a:extLst>
          </p:cNvPr>
          <p:cNvCxnSpPr/>
          <p:nvPr/>
        </p:nvCxnSpPr>
        <p:spPr>
          <a:xfrm>
            <a:off x="3209250" y="3140968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to 48">
            <a:extLst>
              <a:ext uri="{FF2B5EF4-FFF2-40B4-BE49-F238E27FC236}">
                <a16:creationId xmlns="" xmlns:a16="http://schemas.microsoft.com/office/drawing/2014/main" id="{132C9D51-FCEC-4AB0-BC66-6D3701EC6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434734"/>
              </p:ext>
            </p:extLst>
          </p:nvPr>
        </p:nvGraphicFramePr>
        <p:xfrm>
          <a:off x="3580968" y="3175000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3" name="Equation" r:id="rId21" imgW="444240" imgH="253800" progId="Equation.DSMT4">
                  <p:embed/>
                </p:oleObj>
              </mc:Choice>
              <mc:Fallback>
                <p:oleObj name="Equation" r:id="rId21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80968" y="3175000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Conector de Seta Reta 72">
            <a:extLst>
              <a:ext uri="{FF2B5EF4-FFF2-40B4-BE49-F238E27FC236}">
                <a16:creationId xmlns="" xmlns:a16="http://schemas.microsoft.com/office/drawing/2014/main" id="{E4017463-F8C5-4926-B7BC-9E02140A7FAF}"/>
              </a:ext>
            </a:extLst>
          </p:cNvPr>
          <p:cNvCxnSpPr/>
          <p:nvPr/>
        </p:nvCxnSpPr>
        <p:spPr>
          <a:xfrm>
            <a:off x="4302795" y="3140968"/>
            <a:ext cx="8377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="" xmlns:a16="http://schemas.microsoft.com/office/drawing/2014/main" id="{CF1D35FA-80C1-4B65-9395-6B5141257641}"/>
              </a:ext>
            </a:extLst>
          </p:cNvPr>
          <p:cNvCxnSpPr/>
          <p:nvPr/>
        </p:nvCxnSpPr>
        <p:spPr>
          <a:xfrm>
            <a:off x="4302795" y="2348880"/>
            <a:ext cx="5601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95">
            <a:extLst>
              <a:ext uri="{FF2B5EF4-FFF2-40B4-BE49-F238E27FC236}">
                <a16:creationId xmlns="" xmlns:a16="http://schemas.microsoft.com/office/drawing/2014/main" id="{5D624344-D42D-475F-B53A-78EDEFBE804E}"/>
              </a:ext>
            </a:extLst>
          </p:cNvPr>
          <p:cNvCxnSpPr/>
          <p:nvPr/>
        </p:nvCxnSpPr>
        <p:spPr>
          <a:xfrm>
            <a:off x="4541614" y="1753629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95">
            <a:extLst>
              <a:ext uri="{FF2B5EF4-FFF2-40B4-BE49-F238E27FC236}">
                <a16:creationId xmlns="" xmlns:a16="http://schemas.microsoft.com/office/drawing/2014/main" id="{B3374E48-52D9-4F6A-8E3B-C475BF58ADAB}"/>
              </a:ext>
            </a:extLst>
          </p:cNvPr>
          <p:cNvCxnSpPr/>
          <p:nvPr/>
        </p:nvCxnSpPr>
        <p:spPr>
          <a:xfrm>
            <a:off x="4324183" y="1758287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>
            <a:extLst>
              <a:ext uri="{FF2B5EF4-FFF2-40B4-BE49-F238E27FC236}">
                <a16:creationId xmlns="" xmlns:a16="http://schemas.microsoft.com/office/drawing/2014/main" id="{483FB024-488E-4284-8BDC-7F216D3E55E8}"/>
              </a:ext>
            </a:extLst>
          </p:cNvPr>
          <p:cNvSpPr/>
          <p:nvPr/>
        </p:nvSpPr>
        <p:spPr>
          <a:xfrm>
            <a:off x="4236396" y="208735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6" name="Objeto 55">
            <a:extLst>
              <a:ext uri="{FF2B5EF4-FFF2-40B4-BE49-F238E27FC236}">
                <a16:creationId xmlns="" xmlns:a16="http://schemas.microsoft.com/office/drawing/2014/main" id="{67855F6D-A815-4747-933F-70C846F6F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911483"/>
              </p:ext>
            </p:extLst>
          </p:nvPr>
        </p:nvGraphicFramePr>
        <p:xfrm>
          <a:off x="4059560" y="2060848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4" name="Equation" r:id="rId22" imgW="152280" imgH="177480" progId="Equation.DSMT4">
                  <p:embed/>
                </p:oleObj>
              </mc:Choice>
              <mc:Fallback>
                <p:oleObj name="Equation" r:id="rId22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059560" y="2060848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Conector reto 57">
            <a:extLst>
              <a:ext uri="{FF2B5EF4-FFF2-40B4-BE49-F238E27FC236}">
                <a16:creationId xmlns="" xmlns:a16="http://schemas.microsoft.com/office/drawing/2014/main" id="{995143A3-D25E-4D31-B99B-7EA197EEA22F}"/>
              </a:ext>
            </a:extLst>
          </p:cNvPr>
          <p:cNvCxnSpPr/>
          <p:nvPr/>
        </p:nvCxnSpPr>
        <p:spPr>
          <a:xfrm>
            <a:off x="5154256" y="2346992"/>
            <a:ext cx="6181" cy="237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="" xmlns:a16="http://schemas.microsoft.com/office/drawing/2014/main" id="{3129E385-39E7-4F26-AC82-AF03BE6175B1}"/>
              </a:ext>
            </a:extLst>
          </p:cNvPr>
          <p:cNvCxnSpPr/>
          <p:nvPr/>
        </p:nvCxnSpPr>
        <p:spPr>
          <a:xfrm>
            <a:off x="4722369" y="2388259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86">
            <a:extLst>
              <a:ext uri="{FF2B5EF4-FFF2-40B4-BE49-F238E27FC236}">
                <a16:creationId xmlns="" xmlns:a16="http://schemas.microsoft.com/office/drawing/2014/main" id="{7DABA36E-BCE2-412E-B6DB-59A7FB0EBB20}"/>
              </a:ext>
            </a:extLst>
          </p:cNvPr>
          <p:cNvCxnSpPr/>
          <p:nvPr/>
        </p:nvCxnSpPr>
        <p:spPr>
          <a:xfrm>
            <a:off x="4287837" y="2629237"/>
            <a:ext cx="4171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to 62">
            <a:extLst>
              <a:ext uri="{FF2B5EF4-FFF2-40B4-BE49-F238E27FC236}">
                <a16:creationId xmlns="" xmlns:a16="http://schemas.microsoft.com/office/drawing/2014/main" id="{FD58103C-6AA5-46A6-B6EB-A5762B612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508419"/>
              </p:ext>
            </p:extLst>
          </p:nvPr>
        </p:nvGraphicFramePr>
        <p:xfrm>
          <a:off x="4340288" y="2744924"/>
          <a:ext cx="396811" cy="323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5" name="Equation" r:id="rId24" imgW="482400" imgH="393480" progId="Equation.DSMT4">
                  <p:embed/>
                </p:oleObj>
              </mc:Choice>
              <mc:Fallback>
                <p:oleObj name="Equation" r:id="rId24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40288" y="2744924"/>
                        <a:ext cx="396811" cy="323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to 64">
            <a:extLst>
              <a:ext uri="{FF2B5EF4-FFF2-40B4-BE49-F238E27FC236}">
                <a16:creationId xmlns="" xmlns:a16="http://schemas.microsoft.com/office/drawing/2014/main" id="{43BC6585-2F36-4E97-A99D-034C02513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919960"/>
              </p:ext>
            </p:extLst>
          </p:nvPr>
        </p:nvGraphicFramePr>
        <p:xfrm>
          <a:off x="2392363" y="207206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6" name="Equation" r:id="rId26" imgW="152280" imgH="164880" progId="Equation.DSMT4">
                  <p:embed/>
                </p:oleObj>
              </mc:Choice>
              <mc:Fallback>
                <p:oleObj name="Equation" r:id="rId26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392363" y="2072060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o 65">
            <a:extLst>
              <a:ext uri="{FF2B5EF4-FFF2-40B4-BE49-F238E27FC236}">
                <a16:creationId xmlns="" xmlns:a16="http://schemas.microsoft.com/office/drawing/2014/main" id="{220106DB-6DD4-4CEA-9889-888FAB21B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762986"/>
              </p:ext>
            </p:extLst>
          </p:nvPr>
        </p:nvGraphicFramePr>
        <p:xfrm>
          <a:off x="4440238" y="20701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7" name="Equation" r:id="rId28" imgW="203040" imgH="164880" progId="Equation.DSMT4">
                  <p:embed/>
                </p:oleObj>
              </mc:Choice>
              <mc:Fallback>
                <p:oleObj name="Equation" r:id="rId28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440238" y="2070100"/>
                        <a:ext cx="2032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o 66">
            <a:extLst>
              <a:ext uri="{FF2B5EF4-FFF2-40B4-BE49-F238E27FC236}">
                <a16:creationId xmlns="" xmlns:a16="http://schemas.microsoft.com/office/drawing/2014/main" id="{B091B9F4-1E2E-44B4-92D7-5B453C08F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994810"/>
              </p:ext>
            </p:extLst>
          </p:nvPr>
        </p:nvGraphicFramePr>
        <p:xfrm>
          <a:off x="5591175" y="2095872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8" name="Equation" r:id="rId30" imgW="152280" imgH="164880" progId="Equation.DSMT4">
                  <p:embed/>
                </p:oleObj>
              </mc:Choice>
              <mc:Fallback>
                <p:oleObj name="Equation" r:id="rId30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591175" y="2095872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to 67">
            <a:extLst>
              <a:ext uri="{FF2B5EF4-FFF2-40B4-BE49-F238E27FC236}">
                <a16:creationId xmlns="" xmlns:a16="http://schemas.microsoft.com/office/drawing/2014/main" id="{3193A56B-0B45-4BFF-B032-FB9758858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924168"/>
              </p:ext>
            </p:extLst>
          </p:nvPr>
        </p:nvGraphicFramePr>
        <p:xfrm>
          <a:off x="2932113" y="2054597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9" name="Equation" r:id="rId32" imgW="152280" imgH="164880" progId="Equation.DSMT4">
                  <p:embed/>
                </p:oleObj>
              </mc:Choice>
              <mc:Fallback>
                <p:oleObj name="Equation" r:id="rId32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932113" y="2054597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tângulo 69"/>
          <p:cNvSpPr/>
          <p:nvPr/>
        </p:nvSpPr>
        <p:spPr>
          <a:xfrm>
            <a:off x="5166618" y="908720"/>
            <a:ext cx="989558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1" name="Conector de Seta Reta 53">
            <a:extLst>
              <a:ext uri="{FF2B5EF4-FFF2-40B4-BE49-F238E27FC236}">
                <a16:creationId xmlns="" xmlns:a16="http://schemas.microsoft.com/office/drawing/2014/main" id="{68F03707-DB3F-451E-862C-9AF8E07E949B}"/>
              </a:ext>
            </a:extLst>
          </p:cNvPr>
          <p:cNvCxnSpPr>
            <a:cxnSpLocks/>
          </p:cNvCxnSpPr>
          <p:nvPr/>
        </p:nvCxnSpPr>
        <p:spPr>
          <a:xfrm>
            <a:off x="5370440" y="1957754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o 71"/>
          <p:cNvSpPr/>
          <p:nvPr/>
        </p:nvSpPr>
        <p:spPr>
          <a:xfrm rot="2091601">
            <a:off x="5380636" y="1840170"/>
            <a:ext cx="464725" cy="729550"/>
          </a:xfrm>
          <a:prstGeom prst="arc">
            <a:avLst/>
          </a:prstGeom>
          <a:ln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3" name="Objeto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731007"/>
              </p:ext>
            </p:extLst>
          </p:nvPr>
        </p:nvGraphicFramePr>
        <p:xfrm>
          <a:off x="5447263" y="2003296"/>
          <a:ext cx="368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0" name="Equation" r:id="rId34" imgW="368280" imgH="177480" progId="Equation.DSMT4">
                  <p:embed/>
                </p:oleObj>
              </mc:Choice>
              <mc:Fallback>
                <p:oleObj name="Equation" r:id="rId34" imgW="368280" imgH="177480" progId="Equation.DSMT4">
                  <p:embed/>
                  <p:pic>
                    <p:nvPicPr>
                      <p:cNvPr id="0" name="Objeto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263" y="2003296"/>
                        <a:ext cx="368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o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416101"/>
              </p:ext>
            </p:extLst>
          </p:nvPr>
        </p:nvGraphicFramePr>
        <p:xfrm>
          <a:off x="6000898" y="1976345"/>
          <a:ext cx="508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1" name="Equation" r:id="rId36" imgW="507960" imgH="228600" progId="Equation.DSMT4">
                  <p:embed/>
                </p:oleObj>
              </mc:Choice>
              <mc:Fallback>
                <p:oleObj name="Equation" r:id="rId36" imgW="507960" imgH="228600" progId="Equation.DSMT4">
                  <p:embed/>
                  <p:pic>
                    <p:nvPicPr>
                      <p:cNvPr id="0" name="Objeto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898" y="1976345"/>
                        <a:ext cx="508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Elipse 74">
            <a:extLst>
              <a:ext uri="{FF2B5EF4-FFF2-40B4-BE49-F238E27FC236}">
                <a16:creationId xmlns="" xmlns:a16="http://schemas.microsoft.com/office/drawing/2014/main" id="{32F714EB-8F23-404D-A6B0-BDD5AFB65C46}"/>
              </a:ext>
            </a:extLst>
          </p:cNvPr>
          <p:cNvSpPr/>
          <p:nvPr/>
        </p:nvSpPr>
        <p:spPr>
          <a:xfrm>
            <a:off x="5074024" y="209179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6" name="Objeto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201823"/>
              </p:ext>
            </p:extLst>
          </p:nvPr>
        </p:nvGraphicFramePr>
        <p:xfrm>
          <a:off x="5122774" y="1825281"/>
          <a:ext cx="1905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2" name="Equation" r:id="rId38" imgW="190440" imgH="164880" progId="Equation.DSMT4">
                  <p:embed/>
                </p:oleObj>
              </mc:Choice>
              <mc:Fallback>
                <p:oleObj name="Equation" r:id="rId38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122774" y="1825281"/>
                        <a:ext cx="1905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9" name="Conector de Seta Reta 86">
            <a:extLst>
              <a:ext uri="{FF2B5EF4-FFF2-40B4-BE49-F238E27FC236}">
                <a16:creationId xmlns="" xmlns:a16="http://schemas.microsoft.com/office/drawing/2014/main" id="{7DABA36E-BCE2-412E-B6DB-59A7FB0EBB20}"/>
              </a:ext>
            </a:extLst>
          </p:cNvPr>
          <p:cNvCxnSpPr/>
          <p:nvPr/>
        </p:nvCxnSpPr>
        <p:spPr>
          <a:xfrm>
            <a:off x="4723408" y="2629237"/>
            <a:ext cx="4171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Objeto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730336"/>
              </p:ext>
            </p:extLst>
          </p:nvPr>
        </p:nvGraphicFramePr>
        <p:xfrm>
          <a:off x="3913382" y="704652"/>
          <a:ext cx="172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3" name="Equation" r:id="rId40" imgW="1726920" imgH="863280" progId="Equation.DSMT4">
                  <p:embed/>
                </p:oleObj>
              </mc:Choice>
              <mc:Fallback>
                <p:oleObj name="Equation" r:id="rId40" imgW="172692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913382" y="704652"/>
                        <a:ext cx="1727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1" name="Conector de seta reta 90"/>
          <p:cNvCxnSpPr/>
          <p:nvPr/>
        </p:nvCxnSpPr>
        <p:spPr>
          <a:xfrm>
            <a:off x="2072209" y="4509120"/>
            <a:ext cx="30683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Objeto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99045"/>
              </p:ext>
            </p:extLst>
          </p:nvPr>
        </p:nvGraphicFramePr>
        <p:xfrm>
          <a:off x="3532187" y="4565649"/>
          <a:ext cx="239483" cy="263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4" name="Equation" r:id="rId42" imgW="126720" imgH="139680" progId="Equation.DSMT4">
                  <p:embed/>
                </p:oleObj>
              </mc:Choice>
              <mc:Fallback>
                <p:oleObj name="Equation" r:id="rId42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3532187" y="4565649"/>
                        <a:ext cx="239483" cy="263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Conector reto 93"/>
          <p:cNvCxnSpPr/>
          <p:nvPr/>
        </p:nvCxnSpPr>
        <p:spPr>
          <a:xfrm flipH="1">
            <a:off x="2634136" y="3573016"/>
            <a:ext cx="141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/>
          <p:nvPr/>
        </p:nvCxnSpPr>
        <p:spPr>
          <a:xfrm>
            <a:off x="2635554" y="4221088"/>
            <a:ext cx="251870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Objeto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981362"/>
              </p:ext>
            </p:extLst>
          </p:nvPr>
        </p:nvGraphicFramePr>
        <p:xfrm>
          <a:off x="3508375" y="4264025"/>
          <a:ext cx="533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5" name="Equation" r:id="rId44" imgW="533160" imgH="203040" progId="Equation.DSMT4">
                  <p:embed/>
                </p:oleObj>
              </mc:Choice>
              <mc:Fallback>
                <p:oleObj name="Equation" r:id="rId44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3508375" y="4264025"/>
                        <a:ext cx="533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to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131068"/>
              </p:ext>
            </p:extLst>
          </p:nvPr>
        </p:nvGraphicFramePr>
        <p:xfrm>
          <a:off x="2088036" y="4255120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6" name="Equation" r:id="rId46" imgW="546120" imgH="254160" progId="Equation.DSMT4">
                  <p:embed/>
                </p:oleObj>
              </mc:Choice>
              <mc:Fallback>
                <p:oleObj name="Equation" r:id="rId46" imgW="546120" imgH="254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2088036" y="4255120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9" name="Conector de Seta Reta 28672">
            <a:extLst>
              <a:ext uri="{FF2B5EF4-FFF2-40B4-BE49-F238E27FC236}">
                <a16:creationId xmlns="" xmlns:a16="http://schemas.microsoft.com/office/drawing/2014/main" id="{2CC1BCA8-6B8D-4E0C-B0BA-D158A3B644D0}"/>
              </a:ext>
            </a:extLst>
          </p:cNvPr>
          <p:cNvCxnSpPr/>
          <p:nvPr/>
        </p:nvCxnSpPr>
        <p:spPr>
          <a:xfrm>
            <a:off x="2089522" y="4221088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de seta reta 101"/>
          <p:cNvCxnSpPr/>
          <p:nvPr/>
        </p:nvCxnSpPr>
        <p:spPr>
          <a:xfrm>
            <a:off x="3210201" y="3969060"/>
            <a:ext cx="19471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Objeto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438750"/>
              </p:ext>
            </p:extLst>
          </p:nvPr>
        </p:nvGraphicFramePr>
        <p:xfrm>
          <a:off x="3906838" y="3975100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7" name="Equation" r:id="rId48" imgW="431640" imgH="203040" progId="Equation.DSMT4">
                  <p:embed/>
                </p:oleObj>
              </mc:Choice>
              <mc:Fallback>
                <p:oleObj name="Equation" r:id="rId48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3906838" y="3975100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to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921318"/>
              </p:ext>
            </p:extLst>
          </p:nvPr>
        </p:nvGraphicFramePr>
        <p:xfrm>
          <a:off x="4529138" y="3249613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8" name="Equation" r:id="rId50" imgW="457200" imgH="203040" progId="Equation.DSMT4">
                  <p:embed/>
                </p:oleObj>
              </mc:Choice>
              <mc:Fallback>
                <p:oleObj name="Equation" r:id="rId50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4529138" y="3249613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to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765950"/>
              </p:ext>
            </p:extLst>
          </p:nvPr>
        </p:nvGraphicFramePr>
        <p:xfrm>
          <a:off x="4722369" y="2745110"/>
          <a:ext cx="396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9" name="Equation" r:id="rId52" imgW="396720" imgH="324000" progId="Equation.DSMT4">
                  <p:embed/>
                </p:oleObj>
              </mc:Choice>
              <mc:Fallback>
                <p:oleObj name="Equation" r:id="rId52" imgW="396720" imgH="32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4722369" y="2745110"/>
                        <a:ext cx="39687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to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89963"/>
              </p:ext>
            </p:extLst>
          </p:nvPr>
        </p:nvGraphicFramePr>
        <p:xfrm>
          <a:off x="655638" y="5373688"/>
          <a:ext cx="7954962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0" name="Equation" r:id="rId54" imgW="5879880" imgH="914400" progId="Equation.DSMT4">
                  <p:embed/>
                </p:oleObj>
              </mc:Choice>
              <mc:Fallback>
                <p:oleObj name="Equation" r:id="rId54" imgW="58798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655638" y="5373688"/>
                        <a:ext cx="7954962" cy="1236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11814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944747"/>
              </p:ext>
            </p:extLst>
          </p:nvPr>
        </p:nvGraphicFramePr>
        <p:xfrm>
          <a:off x="625087" y="0"/>
          <a:ext cx="3874114" cy="820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8" name="Equation" r:id="rId3" imgW="1739880" imgH="368280" progId="Equation.DSMT4">
                  <p:embed/>
                </p:oleObj>
              </mc:Choice>
              <mc:Fallback>
                <p:oleObj name="Equation" r:id="rId3" imgW="1739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087" y="0"/>
                        <a:ext cx="3874114" cy="820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D058C73-6840-45D3-B2D3-44F3CC40BE58}"/>
              </a:ext>
            </a:extLst>
          </p:cNvPr>
          <p:cNvSpPr txBox="1"/>
          <p:nvPr/>
        </p:nvSpPr>
        <p:spPr>
          <a:xfrm>
            <a:off x="6084168" y="43884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DCL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D18AEA0A-9AF4-40B8-A3B2-4124849DC96B}"/>
              </a:ext>
            </a:extLst>
          </p:cNvPr>
          <p:cNvCxnSpPr/>
          <p:nvPr/>
        </p:nvCxnSpPr>
        <p:spPr>
          <a:xfrm>
            <a:off x="2072209" y="2420888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A0DE8083-37E0-49B7-91D2-1C947FE6AF74}"/>
              </a:ext>
            </a:extLst>
          </p:cNvPr>
          <p:cNvCxnSpPr/>
          <p:nvPr/>
        </p:nvCxnSpPr>
        <p:spPr>
          <a:xfrm>
            <a:off x="3198899" y="2420888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5ED4DE1E-7489-4618-8686-724FB962F4D3}"/>
              </a:ext>
            </a:extLst>
          </p:cNvPr>
          <p:cNvSpPr/>
          <p:nvPr/>
        </p:nvSpPr>
        <p:spPr>
          <a:xfrm>
            <a:off x="2058072" y="2060848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3">
            <a:extLst>
              <a:ext uri="{FF2B5EF4-FFF2-40B4-BE49-F238E27FC236}">
                <a16:creationId xmlns="" xmlns:a16="http://schemas.microsoft.com/office/drawing/2014/main" id="{FFE25970-09DF-4702-867F-EBAA071695C1}"/>
              </a:ext>
            </a:extLst>
          </p:cNvPr>
          <p:cNvCxnSpPr/>
          <p:nvPr/>
        </p:nvCxnSpPr>
        <p:spPr>
          <a:xfrm>
            <a:off x="2058070" y="1790818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="" xmlns:a16="http://schemas.microsoft.com/office/drawing/2014/main" id="{85F19EDC-875D-488A-B6CA-CAF6D4E9BA22}"/>
              </a:ext>
            </a:extLst>
          </p:cNvPr>
          <p:cNvCxnSpPr>
            <a:cxnSpLocks/>
          </p:cNvCxnSpPr>
          <p:nvPr/>
        </p:nvCxnSpPr>
        <p:spPr>
          <a:xfrm>
            <a:off x="2039569" y="1790818"/>
            <a:ext cx="12150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90">
            <a:extLst>
              <a:ext uri="{FF2B5EF4-FFF2-40B4-BE49-F238E27FC236}">
                <a16:creationId xmlns="" xmlns:a16="http://schemas.microsoft.com/office/drawing/2014/main" id="{983103F6-BE86-41A0-82C7-C4BE3446724F}"/>
              </a:ext>
            </a:extLst>
          </p:cNvPr>
          <p:cNvCxnSpPr/>
          <p:nvPr/>
        </p:nvCxnSpPr>
        <p:spPr>
          <a:xfrm>
            <a:off x="2210470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91">
            <a:extLst>
              <a:ext uri="{FF2B5EF4-FFF2-40B4-BE49-F238E27FC236}">
                <a16:creationId xmlns="" xmlns:a16="http://schemas.microsoft.com/office/drawing/2014/main" id="{754AADCD-C659-4C4C-91CA-1F5F356AEF59}"/>
              </a:ext>
            </a:extLst>
          </p:cNvPr>
          <p:cNvCxnSpPr/>
          <p:nvPr/>
        </p:nvCxnSpPr>
        <p:spPr>
          <a:xfrm>
            <a:off x="2362870" y="1790818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92">
            <a:extLst>
              <a:ext uri="{FF2B5EF4-FFF2-40B4-BE49-F238E27FC236}">
                <a16:creationId xmlns="" xmlns:a16="http://schemas.microsoft.com/office/drawing/2014/main" id="{F1A9577B-8652-451B-948E-52E3152BF969}"/>
              </a:ext>
            </a:extLst>
          </p:cNvPr>
          <p:cNvCxnSpPr/>
          <p:nvPr/>
        </p:nvCxnSpPr>
        <p:spPr>
          <a:xfrm>
            <a:off x="2543624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93">
            <a:extLst>
              <a:ext uri="{FF2B5EF4-FFF2-40B4-BE49-F238E27FC236}">
                <a16:creationId xmlns="" xmlns:a16="http://schemas.microsoft.com/office/drawing/2014/main" id="{8E53BB2C-08B3-41A1-9669-7A3C8ECA234F}"/>
              </a:ext>
            </a:extLst>
          </p:cNvPr>
          <p:cNvCxnSpPr/>
          <p:nvPr/>
        </p:nvCxnSpPr>
        <p:spPr>
          <a:xfrm>
            <a:off x="2759648" y="1790818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95">
            <a:extLst>
              <a:ext uri="{FF2B5EF4-FFF2-40B4-BE49-F238E27FC236}">
                <a16:creationId xmlns="" xmlns:a16="http://schemas.microsoft.com/office/drawing/2014/main" id="{6D14E6CA-9F94-4C2C-B933-45178E2299DD}"/>
              </a:ext>
            </a:extLst>
          </p:cNvPr>
          <p:cNvCxnSpPr/>
          <p:nvPr/>
        </p:nvCxnSpPr>
        <p:spPr>
          <a:xfrm>
            <a:off x="4722368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96">
            <a:extLst>
              <a:ext uri="{FF2B5EF4-FFF2-40B4-BE49-F238E27FC236}">
                <a16:creationId xmlns="" xmlns:a16="http://schemas.microsoft.com/office/drawing/2014/main" id="{C8F91123-3760-4822-84B0-FCAB72692D48}"/>
              </a:ext>
            </a:extLst>
          </p:cNvPr>
          <p:cNvCxnSpPr/>
          <p:nvPr/>
        </p:nvCxnSpPr>
        <p:spPr>
          <a:xfrm>
            <a:off x="4893270" y="1790818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97">
            <a:extLst>
              <a:ext uri="{FF2B5EF4-FFF2-40B4-BE49-F238E27FC236}">
                <a16:creationId xmlns="" xmlns:a16="http://schemas.microsoft.com/office/drawing/2014/main" id="{5536203A-5C08-4CA6-B74E-EDE5906477FC}"/>
              </a:ext>
            </a:extLst>
          </p:cNvPr>
          <p:cNvCxnSpPr/>
          <p:nvPr/>
        </p:nvCxnSpPr>
        <p:spPr>
          <a:xfrm>
            <a:off x="5074024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98">
            <a:extLst>
              <a:ext uri="{FF2B5EF4-FFF2-40B4-BE49-F238E27FC236}">
                <a16:creationId xmlns="" xmlns:a16="http://schemas.microsoft.com/office/drawing/2014/main" id="{BD5C27D6-2581-48CD-9036-856F34BD3555}"/>
              </a:ext>
            </a:extLst>
          </p:cNvPr>
          <p:cNvCxnSpPr/>
          <p:nvPr/>
        </p:nvCxnSpPr>
        <p:spPr>
          <a:xfrm>
            <a:off x="5290048" y="1790818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01">
            <a:extLst>
              <a:ext uri="{FF2B5EF4-FFF2-40B4-BE49-F238E27FC236}">
                <a16:creationId xmlns="" xmlns:a16="http://schemas.microsoft.com/office/drawing/2014/main" id="{6157107E-376C-44E4-A3F1-09C225757DE0}"/>
              </a:ext>
            </a:extLst>
          </p:cNvPr>
          <p:cNvCxnSpPr/>
          <p:nvPr/>
        </p:nvCxnSpPr>
        <p:spPr>
          <a:xfrm>
            <a:off x="5442448" y="177281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="" xmlns:a16="http://schemas.microsoft.com/office/drawing/2014/main" id="{22ED48CC-BD3D-4276-9170-BAB92C18F39C}"/>
              </a:ext>
            </a:extLst>
          </p:cNvPr>
          <p:cNvCxnSpPr>
            <a:cxnSpLocks/>
          </p:cNvCxnSpPr>
          <p:nvPr/>
        </p:nvCxnSpPr>
        <p:spPr>
          <a:xfrm>
            <a:off x="4308396" y="1772816"/>
            <a:ext cx="7656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31">
            <a:extLst>
              <a:ext uri="{FF2B5EF4-FFF2-40B4-BE49-F238E27FC236}">
                <a16:creationId xmlns="" xmlns:a16="http://schemas.microsoft.com/office/drawing/2014/main" id="{DDEEFC4D-663D-48A3-8B79-73CF7714A054}"/>
              </a:ext>
            </a:extLst>
          </p:cNvPr>
          <p:cNvCxnSpPr>
            <a:cxnSpLocks/>
          </p:cNvCxnSpPr>
          <p:nvPr/>
        </p:nvCxnSpPr>
        <p:spPr>
          <a:xfrm flipV="1">
            <a:off x="3210200" y="1446510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to 22">
            <a:extLst>
              <a:ext uri="{FF2B5EF4-FFF2-40B4-BE49-F238E27FC236}">
                <a16:creationId xmlns="" xmlns:a16="http://schemas.microsoft.com/office/drawing/2014/main" id="{CA8E122B-BFE3-4C80-AB79-D359E4902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975513"/>
              </p:ext>
            </p:extLst>
          </p:nvPr>
        </p:nvGraphicFramePr>
        <p:xfrm>
          <a:off x="2982953" y="970461"/>
          <a:ext cx="454496" cy="57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9" name="Equation" r:id="rId5" imgW="190440" imgH="241200" progId="Equation.DSMT4">
                  <p:embed/>
                </p:oleObj>
              </mc:Choice>
              <mc:Fallback>
                <p:oleObj name="Equation" r:id="rId5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2953" y="970461"/>
                        <a:ext cx="454496" cy="57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rco 23">
            <a:extLst>
              <a:ext uri="{FF2B5EF4-FFF2-40B4-BE49-F238E27FC236}">
                <a16:creationId xmlns="" xmlns:a16="http://schemas.microsoft.com/office/drawing/2014/main" id="{A439C6CE-583C-4F62-B39F-6BB7358F2823}"/>
              </a:ext>
            </a:extLst>
          </p:cNvPr>
          <p:cNvSpPr/>
          <p:nvPr/>
        </p:nvSpPr>
        <p:spPr>
          <a:xfrm rot="12946336">
            <a:off x="1625175" y="1753481"/>
            <a:ext cx="1512168" cy="1296144"/>
          </a:xfrm>
          <a:prstGeom prst="arc">
            <a:avLst>
              <a:gd name="adj1" fmla="val 19576249"/>
              <a:gd name="adj2" fmla="val 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5" name="Objeto 24">
            <a:extLst>
              <a:ext uri="{FF2B5EF4-FFF2-40B4-BE49-F238E27FC236}">
                <a16:creationId xmlns="" xmlns:a16="http://schemas.microsoft.com/office/drawing/2014/main" id="{4EEDB2B7-27F8-4CF8-BE2F-0C09AB7A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518541"/>
              </p:ext>
            </p:extLst>
          </p:nvPr>
        </p:nvGraphicFramePr>
        <p:xfrm>
          <a:off x="323528" y="1945084"/>
          <a:ext cx="1310339" cy="30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0" name="Equation" r:id="rId7" imgW="1104840" imgH="253800" progId="Equation.DSMT4">
                  <p:embed/>
                </p:oleObj>
              </mc:Choice>
              <mc:Fallback>
                <p:oleObj name="Equation" r:id="rId7" imgW="1104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1945084"/>
                        <a:ext cx="1310339" cy="302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Conector de Seta Reta 40">
            <a:extLst>
              <a:ext uri="{FF2B5EF4-FFF2-40B4-BE49-F238E27FC236}">
                <a16:creationId xmlns="" xmlns:a16="http://schemas.microsoft.com/office/drawing/2014/main" id="{DEAE5801-587B-441E-A6E7-8E37DD12F1FD}"/>
              </a:ext>
            </a:extLst>
          </p:cNvPr>
          <p:cNvCxnSpPr>
            <a:cxnSpLocks/>
          </p:cNvCxnSpPr>
          <p:nvPr/>
        </p:nvCxnSpPr>
        <p:spPr>
          <a:xfrm flipV="1">
            <a:off x="5442448" y="1465845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to 26">
            <a:extLst>
              <a:ext uri="{FF2B5EF4-FFF2-40B4-BE49-F238E27FC236}">
                <a16:creationId xmlns="" xmlns:a16="http://schemas.microsoft.com/office/drawing/2014/main" id="{3808B967-658F-407B-B357-9B9C79338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31650"/>
              </p:ext>
            </p:extLst>
          </p:nvPr>
        </p:nvGraphicFramePr>
        <p:xfrm>
          <a:off x="5514207" y="1087920"/>
          <a:ext cx="425945" cy="53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1" name="Equation" r:id="rId9" imgW="190440" imgH="241200" progId="Equation.DSMT4">
                  <p:embed/>
                </p:oleObj>
              </mc:Choice>
              <mc:Fallback>
                <p:oleObj name="Equation" r:id="rId9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14207" y="1087920"/>
                        <a:ext cx="425945" cy="53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Elipse 27">
            <a:extLst>
              <a:ext uri="{FF2B5EF4-FFF2-40B4-BE49-F238E27FC236}">
                <a16:creationId xmlns="" xmlns:a16="http://schemas.microsoft.com/office/drawing/2014/main" id="{00B48BF0-E084-4641-8E4B-58C15E92667D}"/>
              </a:ext>
            </a:extLst>
          </p:cNvPr>
          <p:cNvSpPr/>
          <p:nvPr/>
        </p:nvSpPr>
        <p:spPr>
          <a:xfrm>
            <a:off x="3110633" y="208735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E3A82065-B546-4CF1-A1F6-8A3BBC80F83B}"/>
              </a:ext>
            </a:extLst>
          </p:cNvPr>
          <p:cNvSpPr/>
          <p:nvPr/>
        </p:nvSpPr>
        <p:spPr>
          <a:xfrm>
            <a:off x="5370440" y="213285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="" xmlns:a16="http://schemas.microsoft.com/office/drawing/2014/main" id="{213C3CF3-7ECF-48AD-A4A9-F5C0DAC45E7A}"/>
              </a:ext>
            </a:extLst>
          </p:cNvPr>
          <p:cNvSpPr/>
          <p:nvPr/>
        </p:nvSpPr>
        <p:spPr>
          <a:xfrm>
            <a:off x="1986070" y="210277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="" xmlns:a16="http://schemas.microsoft.com/office/drawing/2014/main" id="{4348D688-CCA8-4CBD-A4E3-AD9E511A6D9C}"/>
              </a:ext>
            </a:extLst>
          </p:cNvPr>
          <p:cNvSpPr/>
          <p:nvPr/>
        </p:nvSpPr>
        <p:spPr>
          <a:xfrm>
            <a:off x="2562144" y="20993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de Seta Reta 46">
            <a:extLst>
              <a:ext uri="{FF2B5EF4-FFF2-40B4-BE49-F238E27FC236}">
                <a16:creationId xmlns="" xmlns:a16="http://schemas.microsoft.com/office/drawing/2014/main" id="{05E7F0C4-F52E-40A9-880C-2388FA811045}"/>
              </a:ext>
            </a:extLst>
          </p:cNvPr>
          <p:cNvCxnSpPr>
            <a:cxnSpLocks/>
          </p:cNvCxnSpPr>
          <p:nvPr/>
        </p:nvCxnSpPr>
        <p:spPr>
          <a:xfrm>
            <a:off x="2623126" y="1628800"/>
            <a:ext cx="0" cy="48965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="" xmlns:a16="http://schemas.microsoft.com/office/drawing/2014/main" id="{32F714EB-8F23-404D-A6B0-BDD5AFB65C46}"/>
              </a:ext>
            </a:extLst>
          </p:cNvPr>
          <p:cNvSpPr/>
          <p:nvPr/>
        </p:nvSpPr>
        <p:spPr>
          <a:xfrm>
            <a:off x="4632982" y="208735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de Seta Reta 53">
            <a:extLst>
              <a:ext uri="{FF2B5EF4-FFF2-40B4-BE49-F238E27FC236}">
                <a16:creationId xmlns="" xmlns:a16="http://schemas.microsoft.com/office/drawing/2014/main" id="{68F03707-DB3F-451E-862C-9AF8E07E949B}"/>
              </a:ext>
            </a:extLst>
          </p:cNvPr>
          <p:cNvCxnSpPr>
            <a:cxnSpLocks/>
          </p:cNvCxnSpPr>
          <p:nvPr/>
        </p:nvCxnSpPr>
        <p:spPr>
          <a:xfrm>
            <a:off x="4704982" y="1556792"/>
            <a:ext cx="0" cy="5859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93">
            <a:extLst>
              <a:ext uri="{FF2B5EF4-FFF2-40B4-BE49-F238E27FC236}">
                <a16:creationId xmlns="" xmlns:a16="http://schemas.microsoft.com/office/drawing/2014/main" id="{555680AB-EB2C-4A4C-A9B7-39B6E1C5A6F8}"/>
              </a:ext>
            </a:extLst>
          </p:cNvPr>
          <p:cNvCxnSpPr/>
          <p:nvPr/>
        </p:nvCxnSpPr>
        <p:spPr>
          <a:xfrm>
            <a:off x="2912048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93">
            <a:extLst>
              <a:ext uri="{FF2B5EF4-FFF2-40B4-BE49-F238E27FC236}">
                <a16:creationId xmlns="" xmlns:a16="http://schemas.microsoft.com/office/drawing/2014/main" id="{E90C08F2-487D-4F33-95D1-46D37F4A8961}"/>
              </a:ext>
            </a:extLst>
          </p:cNvPr>
          <p:cNvCxnSpPr/>
          <p:nvPr/>
        </p:nvCxnSpPr>
        <p:spPr>
          <a:xfrm>
            <a:off x="3066184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93">
            <a:extLst>
              <a:ext uri="{FF2B5EF4-FFF2-40B4-BE49-F238E27FC236}">
                <a16:creationId xmlns="" xmlns:a16="http://schemas.microsoft.com/office/drawing/2014/main" id="{E32DD8E4-EA29-4037-8E22-0239591D060F}"/>
              </a:ext>
            </a:extLst>
          </p:cNvPr>
          <p:cNvCxnSpPr/>
          <p:nvPr/>
        </p:nvCxnSpPr>
        <p:spPr>
          <a:xfrm>
            <a:off x="3210200" y="177281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59">
            <a:extLst>
              <a:ext uri="{FF2B5EF4-FFF2-40B4-BE49-F238E27FC236}">
                <a16:creationId xmlns="" xmlns:a16="http://schemas.microsoft.com/office/drawing/2014/main" id="{ED3B7322-6DC8-4F73-999F-1899E0D28F5B}"/>
              </a:ext>
            </a:extLst>
          </p:cNvPr>
          <p:cNvCxnSpPr/>
          <p:nvPr/>
        </p:nvCxnSpPr>
        <p:spPr>
          <a:xfrm>
            <a:off x="2072209" y="3140968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to 38">
            <a:extLst>
              <a:ext uri="{FF2B5EF4-FFF2-40B4-BE49-F238E27FC236}">
                <a16:creationId xmlns="" xmlns:a16="http://schemas.microsoft.com/office/drawing/2014/main" id="{0965E7E6-5922-4568-95A7-463B7C0A1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414381"/>
              </p:ext>
            </p:extLst>
          </p:nvPr>
        </p:nvGraphicFramePr>
        <p:xfrm>
          <a:off x="2443927" y="3175000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2" name="Equation" r:id="rId11" imgW="444240" imgH="253800" progId="Equation.DSMT4">
                  <p:embed/>
                </p:oleObj>
              </mc:Choice>
              <mc:Fallback>
                <p:oleObj name="Equation" r:id="rId11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43927" y="3175000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Conector reto 39">
            <a:extLst>
              <a:ext uri="{FF2B5EF4-FFF2-40B4-BE49-F238E27FC236}">
                <a16:creationId xmlns="" xmlns:a16="http://schemas.microsoft.com/office/drawing/2014/main" id="{597FDDF9-5E9F-4048-AD01-A1CE04761C93}"/>
              </a:ext>
            </a:extLst>
          </p:cNvPr>
          <p:cNvCxnSpPr/>
          <p:nvPr/>
        </p:nvCxnSpPr>
        <p:spPr>
          <a:xfrm>
            <a:off x="2634136" y="242088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28672">
            <a:extLst>
              <a:ext uri="{FF2B5EF4-FFF2-40B4-BE49-F238E27FC236}">
                <a16:creationId xmlns="" xmlns:a16="http://schemas.microsoft.com/office/drawing/2014/main" id="{2CC1BCA8-6B8D-4E0C-B0BA-D158A3B644D0}"/>
              </a:ext>
            </a:extLst>
          </p:cNvPr>
          <p:cNvCxnSpPr/>
          <p:nvPr/>
        </p:nvCxnSpPr>
        <p:spPr>
          <a:xfrm>
            <a:off x="2058070" y="2780928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66">
            <a:extLst>
              <a:ext uri="{FF2B5EF4-FFF2-40B4-BE49-F238E27FC236}">
                <a16:creationId xmlns="" xmlns:a16="http://schemas.microsoft.com/office/drawing/2014/main" id="{7F108DD5-4C6B-4E46-8D5D-3F3DD6DECBAD}"/>
              </a:ext>
            </a:extLst>
          </p:cNvPr>
          <p:cNvCxnSpPr/>
          <p:nvPr/>
        </p:nvCxnSpPr>
        <p:spPr>
          <a:xfrm>
            <a:off x="2663503" y="2780928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to 42">
            <a:extLst>
              <a:ext uri="{FF2B5EF4-FFF2-40B4-BE49-F238E27FC236}">
                <a16:creationId xmlns="" xmlns:a16="http://schemas.microsoft.com/office/drawing/2014/main" id="{D5030D14-17C6-4070-BC38-702FBCE3D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410830"/>
              </p:ext>
            </p:extLst>
          </p:nvPr>
        </p:nvGraphicFramePr>
        <p:xfrm>
          <a:off x="2088036" y="2780928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3" name="Equation" r:id="rId13" imgW="545760" imgH="253800" progId="Equation.DSMT4">
                  <p:embed/>
                </p:oleObj>
              </mc:Choice>
              <mc:Fallback>
                <p:oleObj name="Equation" r:id="rId13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88036" y="2780928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="" xmlns:a16="http://schemas.microsoft.com/office/drawing/2014/main" id="{56FFE744-EC45-4780-B846-0EBBF951C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656026"/>
              </p:ext>
            </p:extLst>
          </p:nvPr>
        </p:nvGraphicFramePr>
        <p:xfrm>
          <a:off x="2634136" y="2780928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4" name="Equation" r:id="rId15" imgW="545801" imgH="254529" progId="Equation.DSMT4">
                  <p:embed/>
                </p:oleObj>
              </mc:Choice>
              <mc:Fallback>
                <p:oleObj name="Equation" r:id="rId15" imgW="545801" imgH="2545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34136" y="2780928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="" xmlns:a16="http://schemas.microsoft.com/office/drawing/2014/main" id="{50947E72-E79D-44B9-A350-E596EDC8B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312511"/>
              </p:ext>
            </p:extLst>
          </p:nvPr>
        </p:nvGraphicFramePr>
        <p:xfrm>
          <a:off x="1758630" y="2060848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5" name="Equation" r:id="rId17" imgW="164880" imgH="164880" progId="Equation.DSMT4">
                  <p:embed/>
                </p:oleObj>
              </mc:Choice>
              <mc:Fallback>
                <p:oleObj name="Equation" r:id="rId17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58630" y="2060848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Conector de Seta Reta 70">
            <a:extLst>
              <a:ext uri="{FF2B5EF4-FFF2-40B4-BE49-F238E27FC236}">
                <a16:creationId xmlns="" xmlns:a16="http://schemas.microsoft.com/office/drawing/2014/main" id="{AACF627D-6C84-4371-B149-714898D49F2B}"/>
              </a:ext>
            </a:extLst>
          </p:cNvPr>
          <p:cNvCxnSpPr/>
          <p:nvPr/>
        </p:nvCxnSpPr>
        <p:spPr>
          <a:xfrm>
            <a:off x="3209250" y="3140968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to 46">
            <a:extLst>
              <a:ext uri="{FF2B5EF4-FFF2-40B4-BE49-F238E27FC236}">
                <a16:creationId xmlns="" xmlns:a16="http://schemas.microsoft.com/office/drawing/2014/main" id="{132C9D51-FCEC-4AB0-BC66-6D3701EC6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391389"/>
              </p:ext>
            </p:extLst>
          </p:nvPr>
        </p:nvGraphicFramePr>
        <p:xfrm>
          <a:off x="3580968" y="3175000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6" name="Equation" r:id="rId19" imgW="444240" imgH="253800" progId="Equation.DSMT4">
                  <p:embed/>
                </p:oleObj>
              </mc:Choice>
              <mc:Fallback>
                <p:oleObj name="Equation" r:id="rId19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80968" y="3175000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de Seta Reta 72">
            <a:extLst>
              <a:ext uri="{FF2B5EF4-FFF2-40B4-BE49-F238E27FC236}">
                <a16:creationId xmlns="" xmlns:a16="http://schemas.microsoft.com/office/drawing/2014/main" id="{E4017463-F8C5-4926-B7BC-9E02140A7FAF}"/>
              </a:ext>
            </a:extLst>
          </p:cNvPr>
          <p:cNvCxnSpPr/>
          <p:nvPr/>
        </p:nvCxnSpPr>
        <p:spPr>
          <a:xfrm>
            <a:off x="4302795" y="3140968"/>
            <a:ext cx="8377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="" xmlns:a16="http://schemas.microsoft.com/office/drawing/2014/main" id="{CF1D35FA-80C1-4B65-9395-6B5141257641}"/>
              </a:ext>
            </a:extLst>
          </p:cNvPr>
          <p:cNvCxnSpPr/>
          <p:nvPr/>
        </p:nvCxnSpPr>
        <p:spPr>
          <a:xfrm>
            <a:off x="4302795" y="2348880"/>
            <a:ext cx="5601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95">
            <a:extLst>
              <a:ext uri="{FF2B5EF4-FFF2-40B4-BE49-F238E27FC236}">
                <a16:creationId xmlns="" xmlns:a16="http://schemas.microsoft.com/office/drawing/2014/main" id="{5D624344-D42D-475F-B53A-78EDEFBE804E}"/>
              </a:ext>
            </a:extLst>
          </p:cNvPr>
          <p:cNvCxnSpPr/>
          <p:nvPr/>
        </p:nvCxnSpPr>
        <p:spPr>
          <a:xfrm>
            <a:off x="4541614" y="1753629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95">
            <a:extLst>
              <a:ext uri="{FF2B5EF4-FFF2-40B4-BE49-F238E27FC236}">
                <a16:creationId xmlns="" xmlns:a16="http://schemas.microsoft.com/office/drawing/2014/main" id="{B3374E48-52D9-4F6A-8E3B-C475BF58ADAB}"/>
              </a:ext>
            </a:extLst>
          </p:cNvPr>
          <p:cNvCxnSpPr/>
          <p:nvPr/>
        </p:nvCxnSpPr>
        <p:spPr>
          <a:xfrm>
            <a:off x="4324183" y="1758287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>
            <a:extLst>
              <a:ext uri="{FF2B5EF4-FFF2-40B4-BE49-F238E27FC236}">
                <a16:creationId xmlns="" xmlns:a16="http://schemas.microsoft.com/office/drawing/2014/main" id="{483FB024-488E-4284-8BDC-7F216D3E55E8}"/>
              </a:ext>
            </a:extLst>
          </p:cNvPr>
          <p:cNvSpPr/>
          <p:nvPr/>
        </p:nvSpPr>
        <p:spPr>
          <a:xfrm>
            <a:off x="4236396" y="208735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3" name="Objeto 52">
            <a:extLst>
              <a:ext uri="{FF2B5EF4-FFF2-40B4-BE49-F238E27FC236}">
                <a16:creationId xmlns="" xmlns:a16="http://schemas.microsoft.com/office/drawing/2014/main" id="{67855F6D-A815-4747-933F-70C846F6F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352878"/>
              </p:ext>
            </p:extLst>
          </p:nvPr>
        </p:nvGraphicFramePr>
        <p:xfrm>
          <a:off x="4059560" y="2060848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7" name="Equation" r:id="rId20" imgW="152280" imgH="177480" progId="Equation.DSMT4">
                  <p:embed/>
                </p:oleObj>
              </mc:Choice>
              <mc:Fallback>
                <p:oleObj name="Equation" r:id="rId20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059560" y="2060848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Conector reto 53">
            <a:extLst>
              <a:ext uri="{FF2B5EF4-FFF2-40B4-BE49-F238E27FC236}">
                <a16:creationId xmlns="" xmlns:a16="http://schemas.microsoft.com/office/drawing/2014/main" id="{995143A3-D25E-4D31-B99B-7EA197EEA22F}"/>
              </a:ext>
            </a:extLst>
          </p:cNvPr>
          <p:cNvCxnSpPr/>
          <p:nvPr/>
        </p:nvCxnSpPr>
        <p:spPr>
          <a:xfrm>
            <a:off x="5154256" y="2346992"/>
            <a:ext cx="6181" cy="237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="" xmlns:a16="http://schemas.microsoft.com/office/drawing/2014/main" id="{3129E385-39E7-4F26-AC82-AF03BE6175B1}"/>
              </a:ext>
            </a:extLst>
          </p:cNvPr>
          <p:cNvCxnSpPr/>
          <p:nvPr/>
        </p:nvCxnSpPr>
        <p:spPr>
          <a:xfrm>
            <a:off x="4722369" y="2388259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86">
            <a:extLst>
              <a:ext uri="{FF2B5EF4-FFF2-40B4-BE49-F238E27FC236}">
                <a16:creationId xmlns="" xmlns:a16="http://schemas.microsoft.com/office/drawing/2014/main" id="{7DABA36E-BCE2-412E-B6DB-59A7FB0EBB20}"/>
              </a:ext>
            </a:extLst>
          </p:cNvPr>
          <p:cNvCxnSpPr/>
          <p:nvPr/>
        </p:nvCxnSpPr>
        <p:spPr>
          <a:xfrm>
            <a:off x="4287837" y="2629237"/>
            <a:ext cx="4171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to 56">
            <a:extLst>
              <a:ext uri="{FF2B5EF4-FFF2-40B4-BE49-F238E27FC236}">
                <a16:creationId xmlns="" xmlns:a16="http://schemas.microsoft.com/office/drawing/2014/main" id="{FD58103C-6AA5-46A6-B6EB-A5762B612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013011"/>
              </p:ext>
            </p:extLst>
          </p:nvPr>
        </p:nvGraphicFramePr>
        <p:xfrm>
          <a:off x="4340288" y="2744924"/>
          <a:ext cx="396811" cy="323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8" name="Equation" r:id="rId22" imgW="482400" imgH="393480" progId="Equation.DSMT4">
                  <p:embed/>
                </p:oleObj>
              </mc:Choice>
              <mc:Fallback>
                <p:oleObj name="Equation" r:id="rId22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40288" y="2744924"/>
                        <a:ext cx="396811" cy="323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o 57">
            <a:extLst>
              <a:ext uri="{FF2B5EF4-FFF2-40B4-BE49-F238E27FC236}">
                <a16:creationId xmlns="" xmlns:a16="http://schemas.microsoft.com/office/drawing/2014/main" id="{43BC6585-2F36-4E97-A99D-034C02513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526226"/>
              </p:ext>
            </p:extLst>
          </p:nvPr>
        </p:nvGraphicFramePr>
        <p:xfrm>
          <a:off x="2392363" y="207206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9" name="Equation" r:id="rId24" imgW="152280" imgH="164880" progId="Equation.DSMT4">
                  <p:embed/>
                </p:oleObj>
              </mc:Choice>
              <mc:Fallback>
                <p:oleObj name="Equation" r:id="rId24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392363" y="2072060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to 58">
            <a:extLst>
              <a:ext uri="{FF2B5EF4-FFF2-40B4-BE49-F238E27FC236}">
                <a16:creationId xmlns="" xmlns:a16="http://schemas.microsoft.com/office/drawing/2014/main" id="{220106DB-6DD4-4CEA-9889-888FAB21B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161967"/>
              </p:ext>
            </p:extLst>
          </p:nvPr>
        </p:nvGraphicFramePr>
        <p:xfrm>
          <a:off x="4440238" y="20701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0" name="Equation" r:id="rId26" imgW="203040" imgH="164880" progId="Equation.DSMT4">
                  <p:embed/>
                </p:oleObj>
              </mc:Choice>
              <mc:Fallback>
                <p:oleObj name="Equation" r:id="rId26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440238" y="2070100"/>
                        <a:ext cx="2032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o 59">
            <a:extLst>
              <a:ext uri="{FF2B5EF4-FFF2-40B4-BE49-F238E27FC236}">
                <a16:creationId xmlns="" xmlns:a16="http://schemas.microsoft.com/office/drawing/2014/main" id="{B091B9F4-1E2E-44B4-92D7-5B453C08F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206020"/>
              </p:ext>
            </p:extLst>
          </p:nvPr>
        </p:nvGraphicFramePr>
        <p:xfrm>
          <a:off x="5591175" y="2095872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1" name="Equation" r:id="rId28" imgW="152280" imgH="164880" progId="Equation.DSMT4">
                  <p:embed/>
                </p:oleObj>
              </mc:Choice>
              <mc:Fallback>
                <p:oleObj name="Equation" r:id="rId28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591175" y="2095872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to 60">
            <a:extLst>
              <a:ext uri="{FF2B5EF4-FFF2-40B4-BE49-F238E27FC236}">
                <a16:creationId xmlns="" xmlns:a16="http://schemas.microsoft.com/office/drawing/2014/main" id="{3193A56B-0B45-4BFF-B032-FB9758858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973934"/>
              </p:ext>
            </p:extLst>
          </p:nvPr>
        </p:nvGraphicFramePr>
        <p:xfrm>
          <a:off x="2932113" y="2054597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2" name="Equation" r:id="rId30" imgW="152280" imgH="164880" progId="Equation.DSMT4">
                  <p:embed/>
                </p:oleObj>
              </mc:Choice>
              <mc:Fallback>
                <p:oleObj name="Equation" r:id="rId30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932113" y="2054597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tângulo 61"/>
          <p:cNvSpPr/>
          <p:nvPr/>
        </p:nvSpPr>
        <p:spPr>
          <a:xfrm>
            <a:off x="5166618" y="908720"/>
            <a:ext cx="989558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3" name="Conector de Seta Reta 53">
            <a:extLst>
              <a:ext uri="{FF2B5EF4-FFF2-40B4-BE49-F238E27FC236}">
                <a16:creationId xmlns="" xmlns:a16="http://schemas.microsoft.com/office/drawing/2014/main" id="{68F03707-DB3F-451E-862C-9AF8E07E949B}"/>
              </a:ext>
            </a:extLst>
          </p:cNvPr>
          <p:cNvCxnSpPr>
            <a:cxnSpLocks/>
          </p:cNvCxnSpPr>
          <p:nvPr/>
        </p:nvCxnSpPr>
        <p:spPr>
          <a:xfrm>
            <a:off x="5370440" y="1957754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co 63"/>
          <p:cNvSpPr/>
          <p:nvPr/>
        </p:nvSpPr>
        <p:spPr>
          <a:xfrm rot="2091601">
            <a:off x="5380636" y="1840170"/>
            <a:ext cx="464725" cy="729550"/>
          </a:xfrm>
          <a:prstGeom prst="arc">
            <a:avLst/>
          </a:prstGeom>
          <a:ln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5" name="Objeto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630216"/>
              </p:ext>
            </p:extLst>
          </p:nvPr>
        </p:nvGraphicFramePr>
        <p:xfrm>
          <a:off x="5447263" y="2003296"/>
          <a:ext cx="368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3" name="Equation" r:id="rId32" imgW="368280" imgH="177480" progId="Equation.DSMT4">
                  <p:embed/>
                </p:oleObj>
              </mc:Choice>
              <mc:Fallback>
                <p:oleObj name="Equation" r:id="rId32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263" y="2003296"/>
                        <a:ext cx="368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o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684409"/>
              </p:ext>
            </p:extLst>
          </p:nvPr>
        </p:nvGraphicFramePr>
        <p:xfrm>
          <a:off x="6000898" y="1976345"/>
          <a:ext cx="508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4" name="Equation" r:id="rId34" imgW="507960" imgH="228600" progId="Equation.DSMT4">
                  <p:embed/>
                </p:oleObj>
              </mc:Choice>
              <mc:Fallback>
                <p:oleObj name="Equation" r:id="rId34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898" y="1976345"/>
                        <a:ext cx="508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Elipse 66">
            <a:extLst>
              <a:ext uri="{FF2B5EF4-FFF2-40B4-BE49-F238E27FC236}">
                <a16:creationId xmlns="" xmlns:a16="http://schemas.microsoft.com/office/drawing/2014/main" id="{32F714EB-8F23-404D-A6B0-BDD5AFB65C46}"/>
              </a:ext>
            </a:extLst>
          </p:cNvPr>
          <p:cNvSpPr/>
          <p:nvPr/>
        </p:nvSpPr>
        <p:spPr>
          <a:xfrm>
            <a:off x="5074024" y="209179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8" name="Objeto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403194"/>
              </p:ext>
            </p:extLst>
          </p:nvPr>
        </p:nvGraphicFramePr>
        <p:xfrm>
          <a:off x="5122774" y="1825281"/>
          <a:ext cx="1905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5" name="Equation" r:id="rId36" imgW="190440" imgH="164880" progId="Equation.DSMT4">
                  <p:embed/>
                </p:oleObj>
              </mc:Choice>
              <mc:Fallback>
                <p:oleObj name="Equation" r:id="rId36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122774" y="1825281"/>
                        <a:ext cx="1905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Conector de Seta Reta 86">
            <a:extLst>
              <a:ext uri="{FF2B5EF4-FFF2-40B4-BE49-F238E27FC236}">
                <a16:creationId xmlns="" xmlns:a16="http://schemas.microsoft.com/office/drawing/2014/main" id="{7DABA36E-BCE2-412E-B6DB-59A7FB0EBB20}"/>
              </a:ext>
            </a:extLst>
          </p:cNvPr>
          <p:cNvCxnSpPr/>
          <p:nvPr/>
        </p:nvCxnSpPr>
        <p:spPr>
          <a:xfrm>
            <a:off x="4723408" y="2629237"/>
            <a:ext cx="4171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to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300684"/>
              </p:ext>
            </p:extLst>
          </p:nvPr>
        </p:nvGraphicFramePr>
        <p:xfrm>
          <a:off x="4029670" y="704553"/>
          <a:ext cx="172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6" name="Equation" r:id="rId38" imgW="1726920" imgH="863280" progId="Equation.DSMT4">
                  <p:embed/>
                </p:oleObj>
              </mc:Choice>
              <mc:Fallback>
                <p:oleObj name="Equation" r:id="rId38" imgW="172692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4029670" y="704553"/>
                        <a:ext cx="1727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Conector de seta reta 70"/>
          <p:cNvCxnSpPr/>
          <p:nvPr/>
        </p:nvCxnSpPr>
        <p:spPr>
          <a:xfrm>
            <a:off x="2072209" y="4509120"/>
            <a:ext cx="30683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to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663064"/>
              </p:ext>
            </p:extLst>
          </p:nvPr>
        </p:nvGraphicFramePr>
        <p:xfrm>
          <a:off x="3532187" y="4565649"/>
          <a:ext cx="239483" cy="263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7" name="Equation" r:id="rId40" imgW="126720" imgH="139680" progId="Equation.DSMT4">
                  <p:embed/>
                </p:oleObj>
              </mc:Choice>
              <mc:Fallback>
                <p:oleObj name="Equation" r:id="rId40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532187" y="4565649"/>
                        <a:ext cx="239483" cy="263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Conector reto 72"/>
          <p:cNvCxnSpPr/>
          <p:nvPr/>
        </p:nvCxnSpPr>
        <p:spPr>
          <a:xfrm flipH="1">
            <a:off x="2634136" y="3573016"/>
            <a:ext cx="141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73"/>
          <p:cNvCxnSpPr/>
          <p:nvPr/>
        </p:nvCxnSpPr>
        <p:spPr>
          <a:xfrm>
            <a:off x="2635554" y="4221088"/>
            <a:ext cx="251870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Objeto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229460"/>
              </p:ext>
            </p:extLst>
          </p:nvPr>
        </p:nvGraphicFramePr>
        <p:xfrm>
          <a:off x="3508375" y="4264025"/>
          <a:ext cx="533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8" name="Equation" r:id="rId42" imgW="533160" imgH="203040" progId="Equation.DSMT4">
                  <p:embed/>
                </p:oleObj>
              </mc:Choice>
              <mc:Fallback>
                <p:oleObj name="Equation" r:id="rId42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3508375" y="4264025"/>
                        <a:ext cx="533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o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651897"/>
              </p:ext>
            </p:extLst>
          </p:nvPr>
        </p:nvGraphicFramePr>
        <p:xfrm>
          <a:off x="2088036" y="4255120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9" name="Equation" r:id="rId44" imgW="546120" imgH="254160" progId="Equation.DSMT4">
                  <p:embed/>
                </p:oleObj>
              </mc:Choice>
              <mc:Fallback>
                <p:oleObj name="Equation" r:id="rId44" imgW="546120" imgH="254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2088036" y="4255120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Conector de Seta Reta 28672">
            <a:extLst>
              <a:ext uri="{FF2B5EF4-FFF2-40B4-BE49-F238E27FC236}">
                <a16:creationId xmlns="" xmlns:a16="http://schemas.microsoft.com/office/drawing/2014/main" id="{2CC1BCA8-6B8D-4E0C-B0BA-D158A3B644D0}"/>
              </a:ext>
            </a:extLst>
          </p:cNvPr>
          <p:cNvCxnSpPr/>
          <p:nvPr/>
        </p:nvCxnSpPr>
        <p:spPr>
          <a:xfrm>
            <a:off x="2089522" y="4221088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/>
          <p:cNvCxnSpPr/>
          <p:nvPr/>
        </p:nvCxnSpPr>
        <p:spPr>
          <a:xfrm>
            <a:off x="3210201" y="3969060"/>
            <a:ext cx="19471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to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998801"/>
              </p:ext>
            </p:extLst>
          </p:nvPr>
        </p:nvGraphicFramePr>
        <p:xfrm>
          <a:off x="3906838" y="3975100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0" name="Equation" r:id="rId46" imgW="431640" imgH="203040" progId="Equation.DSMT4">
                  <p:embed/>
                </p:oleObj>
              </mc:Choice>
              <mc:Fallback>
                <p:oleObj name="Equation" r:id="rId46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3906838" y="3975100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to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769892"/>
              </p:ext>
            </p:extLst>
          </p:nvPr>
        </p:nvGraphicFramePr>
        <p:xfrm>
          <a:off x="4529138" y="3249613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1" name="Equation" r:id="rId48" imgW="457200" imgH="203040" progId="Equation.DSMT4">
                  <p:embed/>
                </p:oleObj>
              </mc:Choice>
              <mc:Fallback>
                <p:oleObj name="Equation" r:id="rId48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4529138" y="3249613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to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805116"/>
              </p:ext>
            </p:extLst>
          </p:nvPr>
        </p:nvGraphicFramePr>
        <p:xfrm>
          <a:off x="4722369" y="2745110"/>
          <a:ext cx="396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2" name="Equation" r:id="rId50" imgW="396720" imgH="324000" progId="Equation.DSMT4">
                  <p:embed/>
                </p:oleObj>
              </mc:Choice>
              <mc:Fallback>
                <p:oleObj name="Equation" r:id="rId50" imgW="396720" imgH="32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4722369" y="2745110"/>
                        <a:ext cx="39687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to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684747"/>
              </p:ext>
            </p:extLst>
          </p:nvPr>
        </p:nvGraphicFramePr>
        <p:xfrm>
          <a:off x="496888" y="5313363"/>
          <a:ext cx="80867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3" name="Equation" r:id="rId52" imgW="7416720" imgH="965160" progId="Equation.DSMT4">
                  <p:embed/>
                </p:oleObj>
              </mc:Choice>
              <mc:Fallback>
                <p:oleObj name="Equation" r:id="rId52" imgW="741672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496888" y="5313363"/>
                        <a:ext cx="8086725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to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11422"/>
              </p:ext>
            </p:extLst>
          </p:nvPr>
        </p:nvGraphicFramePr>
        <p:xfrm>
          <a:off x="2372844" y="1429792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4" name="Equation" r:id="rId54" imgW="495360" imgH="254160" progId="Equation.DSMT4">
                  <p:embed/>
                </p:oleObj>
              </mc:Choice>
              <mc:Fallback>
                <p:oleObj name="Equation" r:id="rId54" imgW="495360" imgH="254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2372844" y="1429792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18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="" xmlns:a16="http://schemas.microsoft.com/office/drawing/2014/main" id="{434B4E0D-7005-453F-90A3-111D19C5B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296696"/>
              </p:ext>
            </p:extLst>
          </p:nvPr>
        </p:nvGraphicFramePr>
        <p:xfrm>
          <a:off x="107505" y="1558708"/>
          <a:ext cx="8921750" cy="4030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3" imgW="5397480" imgH="2438280" progId="Equation.DSMT4">
                  <p:embed/>
                </p:oleObj>
              </mc:Choice>
              <mc:Fallback>
                <p:oleObj name="Equation" r:id="rId3" imgW="5397480" imgH="243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5" y="1558708"/>
                        <a:ext cx="8921750" cy="4030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E77834D8-14D1-4504-B5A6-945E6902DDEC}"/>
              </a:ext>
            </a:extLst>
          </p:cNvPr>
          <p:cNvSpPr txBox="1"/>
          <p:nvPr/>
        </p:nvSpPr>
        <p:spPr>
          <a:xfrm>
            <a:off x="1691680" y="62971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Momento de Inercial ( I ):</a:t>
            </a:r>
          </a:p>
        </p:txBody>
      </p:sp>
    </p:spTree>
    <p:extLst>
      <p:ext uri="{BB962C8B-B14F-4D97-AF65-F5344CB8AC3E}">
        <p14:creationId xmlns:p14="http://schemas.microsoft.com/office/powerpoint/2010/main" val="5037070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300630"/>
              </p:ext>
            </p:extLst>
          </p:nvPr>
        </p:nvGraphicFramePr>
        <p:xfrm>
          <a:off x="539552" y="2276872"/>
          <a:ext cx="78105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8" name="Equation" r:id="rId3" imgW="7810200" imgH="3606480" progId="Equation.DSMT4">
                  <p:embed/>
                </p:oleObj>
              </mc:Choice>
              <mc:Fallback>
                <p:oleObj name="Equation" r:id="rId3" imgW="7810200" imgH="360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2276872"/>
                        <a:ext cx="7810500" cy="360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382775"/>
              </p:ext>
            </p:extLst>
          </p:nvPr>
        </p:nvGraphicFramePr>
        <p:xfrm>
          <a:off x="467544" y="620688"/>
          <a:ext cx="80867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9" name="Equation" r:id="rId5" imgW="8086680" imgH="1054080" progId="Equation.DSMT4">
                  <p:embed/>
                </p:oleObj>
              </mc:Choice>
              <mc:Fallback>
                <p:oleObj name="Equation" r:id="rId5" imgW="808668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620688"/>
                        <a:ext cx="8086725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56382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Conector reto 196"/>
          <p:cNvCxnSpPr/>
          <p:nvPr/>
        </p:nvCxnSpPr>
        <p:spPr>
          <a:xfrm flipH="1">
            <a:off x="3234708" y="2791527"/>
            <a:ext cx="110123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ector reto 201"/>
          <p:cNvCxnSpPr/>
          <p:nvPr/>
        </p:nvCxnSpPr>
        <p:spPr>
          <a:xfrm flipV="1">
            <a:off x="2055919" y="2774692"/>
            <a:ext cx="1135800" cy="6236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="" xmlns:a16="http://schemas.microsoft.com/office/drawing/2014/main" id="{D18AEA0A-9AF4-40B8-A3B2-4124849DC96B}"/>
              </a:ext>
            </a:extLst>
          </p:cNvPr>
          <p:cNvCxnSpPr/>
          <p:nvPr/>
        </p:nvCxnSpPr>
        <p:spPr>
          <a:xfrm>
            <a:off x="2072209" y="953195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="" xmlns:a16="http://schemas.microsoft.com/office/drawing/2014/main" id="{A0DE8083-37E0-49B7-91D2-1C947FE6AF74}"/>
              </a:ext>
            </a:extLst>
          </p:cNvPr>
          <p:cNvCxnSpPr/>
          <p:nvPr/>
        </p:nvCxnSpPr>
        <p:spPr>
          <a:xfrm>
            <a:off x="3198899" y="953195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ED4DE1E-7489-4618-8686-724FB962F4D3}"/>
              </a:ext>
            </a:extLst>
          </p:cNvPr>
          <p:cNvSpPr/>
          <p:nvPr/>
        </p:nvSpPr>
        <p:spPr>
          <a:xfrm>
            <a:off x="2058072" y="593155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83">
            <a:extLst>
              <a:ext uri="{FF2B5EF4-FFF2-40B4-BE49-F238E27FC236}">
                <a16:creationId xmlns="" xmlns:a16="http://schemas.microsoft.com/office/drawing/2014/main" id="{FFE25970-09DF-4702-867F-EBAA071695C1}"/>
              </a:ext>
            </a:extLst>
          </p:cNvPr>
          <p:cNvCxnSpPr/>
          <p:nvPr/>
        </p:nvCxnSpPr>
        <p:spPr>
          <a:xfrm>
            <a:off x="2058070" y="32312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85F19EDC-875D-488A-B6CA-CAF6D4E9BA22}"/>
              </a:ext>
            </a:extLst>
          </p:cNvPr>
          <p:cNvCxnSpPr>
            <a:cxnSpLocks/>
          </p:cNvCxnSpPr>
          <p:nvPr/>
        </p:nvCxnSpPr>
        <p:spPr>
          <a:xfrm>
            <a:off x="2039569" y="323125"/>
            <a:ext cx="12150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90">
            <a:extLst>
              <a:ext uri="{FF2B5EF4-FFF2-40B4-BE49-F238E27FC236}">
                <a16:creationId xmlns="" xmlns:a16="http://schemas.microsoft.com/office/drawing/2014/main" id="{983103F6-BE86-41A0-82C7-C4BE3446724F}"/>
              </a:ext>
            </a:extLst>
          </p:cNvPr>
          <p:cNvCxnSpPr/>
          <p:nvPr/>
        </p:nvCxnSpPr>
        <p:spPr>
          <a:xfrm>
            <a:off x="2210470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1">
            <a:extLst>
              <a:ext uri="{FF2B5EF4-FFF2-40B4-BE49-F238E27FC236}">
                <a16:creationId xmlns="" xmlns:a16="http://schemas.microsoft.com/office/drawing/2014/main" id="{754AADCD-C659-4C4C-91CA-1F5F356AEF59}"/>
              </a:ext>
            </a:extLst>
          </p:cNvPr>
          <p:cNvCxnSpPr/>
          <p:nvPr/>
        </p:nvCxnSpPr>
        <p:spPr>
          <a:xfrm>
            <a:off x="2362870" y="323125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92">
            <a:extLst>
              <a:ext uri="{FF2B5EF4-FFF2-40B4-BE49-F238E27FC236}">
                <a16:creationId xmlns="" xmlns:a16="http://schemas.microsoft.com/office/drawing/2014/main" id="{F1A9577B-8652-451B-948E-52E3152BF969}"/>
              </a:ext>
            </a:extLst>
          </p:cNvPr>
          <p:cNvCxnSpPr/>
          <p:nvPr/>
        </p:nvCxnSpPr>
        <p:spPr>
          <a:xfrm>
            <a:off x="2543624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93">
            <a:extLst>
              <a:ext uri="{FF2B5EF4-FFF2-40B4-BE49-F238E27FC236}">
                <a16:creationId xmlns="" xmlns:a16="http://schemas.microsoft.com/office/drawing/2014/main" id="{8E53BB2C-08B3-41A1-9669-7A3C8ECA234F}"/>
              </a:ext>
            </a:extLst>
          </p:cNvPr>
          <p:cNvCxnSpPr/>
          <p:nvPr/>
        </p:nvCxnSpPr>
        <p:spPr>
          <a:xfrm>
            <a:off x="2759648" y="32312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95">
            <a:extLst>
              <a:ext uri="{FF2B5EF4-FFF2-40B4-BE49-F238E27FC236}">
                <a16:creationId xmlns="" xmlns:a16="http://schemas.microsoft.com/office/drawing/2014/main" id="{6D14E6CA-9F94-4C2C-B933-45178E2299DD}"/>
              </a:ext>
            </a:extLst>
          </p:cNvPr>
          <p:cNvCxnSpPr/>
          <p:nvPr/>
        </p:nvCxnSpPr>
        <p:spPr>
          <a:xfrm>
            <a:off x="4722368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96">
            <a:extLst>
              <a:ext uri="{FF2B5EF4-FFF2-40B4-BE49-F238E27FC236}">
                <a16:creationId xmlns="" xmlns:a16="http://schemas.microsoft.com/office/drawing/2014/main" id="{C8F91123-3760-4822-84B0-FCAB72692D48}"/>
              </a:ext>
            </a:extLst>
          </p:cNvPr>
          <p:cNvCxnSpPr/>
          <p:nvPr/>
        </p:nvCxnSpPr>
        <p:spPr>
          <a:xfrm>
            <a:off x="4893270" y="32312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97">
            <a:extLst>
              <a:ext uri="{FF2B5EF4-FFF2-40B4-BE49-F238E27FC236}">
                <a16:creationId xmlns="" xmlns:a16="http://schemas.microsoft.com/office/drawing/2014/main" id="{5536203A-5C08-4CA6-B74E-EDE5906477FC}"/>
              </a:ext>
            </a:extLst>
          </p:cNvPr>
          <p:cNvCxnSpPr/>
          <p:nvPr/>
        </p:nvCxnSpPr>
        <p:spPr>
          <a:xfrm>
            <a:off x="5074024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98">
            <a:extLst>
              <a:ext uri="{FF2B5EF4-FFF2-40B4-BE49-F238E27FC236}">
                <a16:creationId xmlns="" xmlns:a16="http://schemas.microsoft.com/office/drawing/2014/main" id="{BD5C27D6-2581-48CD-9036-856F34BD3555}"/>
              </a:ext>
            </a:extLst>
          </p:cNvPr>
          <p:cNvCxnSpPr/>
          <p:nvPr/>
        </p:nvCxnSpPr>
        <p:spPr>
          <a:xfrm>
            <a:off x="5290048" y="32312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01">
            <a:extLst>
              <a:ext uri="{FF2B5EF4-FFF2-40B4-BE49-F238E27FC236}">
                <a16:creationId xmlns="" xmlns:a16="http://schemas.microsoft.com/office/drawing/2014/main" id="{6157107E-376C-44E4-A3F1-09C225757DE0}"/>
              </a:ext>
            </a:extLst>
          </p:cNvPr>
          <p:cNvCxnSpPr/>
          <p:nvPr/>
        </p:nvCxnSpPr>
        <p:spPr>
          <a:xfrm>
            <a:off x="5442448" y="305123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to 17">
            <a:extLst>
              <a:ext uri="{FF2B5EF4-FFF2-40B4-BE49-F238E27FC236}">
                <a16:creationId xmlns="" xmlns:a16="http://schemas.microsoft.com/office/drawing/2014/main" id="{5F0FD08B-BCF8-4C4D-9789-7B17437CE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927312"/>
              </p:ext>
            </p:extLst>
          </p:nvPr>
        </p:nvGraphicFramePr>
        <p:xfrm>
          <a:off x="2306986" y="-27479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30" name="Equation" r:id="rId3" imgW="495000" imgH="253800" progId="Equation.DSMT4">
                  <p:embed/>
                </p:oleObj>
              </mc:Choice>
              <mc:Fallback>
                <p:oleObj name="Equation" r:id="rId3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6986" y="-27479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ector reto 18">
            <a:extLst>
              <a:ext uri="{FF2B5EF4-FFF2-40B4-BE49-F238E27FC236}">
                <a16:creationId xmlns="" xmlns:a16="http://schemas.microsoft.com/office/drawing/2014/main" id="{22ED48CC-BD3D-4276-9170-BAB92C18F39C}"/>
              </a:ext>
            </a:extLst>
          </p:cNvPr>
          <p:cNvCxnSpPr>
            <a:cxnSpLocks/>
          </p:cNvCxnSpPr>
          <p:nvPr/>
        </p:nvCxnSpPr>
        <p:spPr>
          <a:xfrm>
            <a:off x="4335940" y="285936"/>
            <a:ext cx="1106508" cy="191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31">
            <a:extLst>
              <a:ext uri="{FF2B5EF4-FFF2-40B4-BE49-F238E27FC236}">
                <a16:creationId xmlns="" xmlns:a16="http://schemas.microsoft.com/office/drawing/2014/main" id="{DDEEFC4D-663D-48A3-8B79-73CF7714A054}"/>
              </a:ext>
            </a:extLst>
          </p:cNvPr>
          <p:cNvCxnSpPr>
            <a:cxnSpLocks/>
          </p:cNvCxnSpPr>
          <p:nvPr/>
        </p:nvCxnSpPr>
        <p:spPr>
          <a:xfrm flipV="1">
            <a:off x="3210200" y="-21183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to 22">
            <a:extLst>
              <a:ext uri="{FF2B5EF4-FFF2-40B4-BE49-F238E27FC236}">
                <a16:creationId xmlns="" xmlns:a16="http://schemas.microsoft.com/office/drawing/2014/main" id="{CA8E122B-BFE3-4C80-AB79-D359E4902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25384"/>
              </p:ext>
            </p:extLst>
          </p:nvPr>
        </p:nvGraphicFramePr>
        <p:xfrm>
          <a:off x="3295208" y="-96225"/>
          <a:ext cx="454496" cy="57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31" name="Equation" r:id="rId5" imgW="190440" imgH="241200" progId="Equation.DSMT4">
                  <p:embed/>
                </p:oleObj>
              </mc:Choice>
              <mc:Fallback>
                <p:oleObj name="Equation" r:id="rId5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5208" y="-96225"/>
                        <a:ext cx="454496" cy="57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rco 23">
            <a:extLst>
              <a:ext uri="{FF2B5EF4-FFF2-40B4-BE49-F238E27FC236}">
                <a16:creationId xmlns="" xmlns:a16="http://schemas.microsoft.com/office/drawing/2014/main" id="{A439C6CE-583C-4F62-B39F-6BB7358F2823}"/>
              </a:ext>
            </a:extLst>
          </p:cNvPr>
          <p:cNvSpPr/>
          <p:nvPr/>
        </p:nvSpPr>
        <p:spPr>
          <a:xfrm rot="12946336">
            <a:off x="1625175" y="285788"/>
            <a:ext cx="1512168" cy="1296144"/>
          </a:xfrm>
          <a:prstGeom prst="arc">
            <a:avLst>
              <a:gd name="adj1" fmla="val 19576249"/>
              <a:gd name="adj2" fmla="val 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5" name="Objeto 24">
            <a:extLst>
              <a:ext uri="{FF2B5EF4-FFF2-40B4-BE49-F238E27FC236}">
                <a16:creationId xmlns="" xmlns:a16="http://schemas.microsoft.com/office/drawing/2014/main" id="{4EEDB2B7-27F8-4CF8-BE2F-0C09AB7A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194044"/>
              </p:ext>
            </p:extLst>
          </p:nvPr>
        </p:nvGraphicFramePr>
        <p:xfrm>
          <a:off x="323528" y="477391"/>
          <a:ext cx="1310339" cy="30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32" name="Equation" r:id="rId7" imgW="1104840" imgH="253800" progId="Equation.DSMT4">
                  <p:embed/>
                </p:oleObj>
              </mc:Choice>
              <mc:Fallback>
                <p:oleObj name="Equation" r:id="rId7" imgW="1104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477391"/>
                        <a:ext cx="1310339" cy="302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Conector de Seta Reta 40">
            <a:extLst>
              <a:ext uri="{FF2B5EF4-FFF2-40B4-BE49-F238E27FC236}">
                <a16:creationId xmlns="" xmlns:a16="http://schemas.microsoft.com/office/drawing/2014/main" id="{DEAE5801-587B-441E-A6E7-8E37DD12F1FD}"/>
              </a:ext>
            </a:extLst>
          </p:cNvPr>
          <p:cNvCxnSpPr>
            <a:cxnSpLocks/>
          </p:cNvCxnSpPr>
          <p:nvPr/>
        </p:nvCxnSpPr>
        <p:spPr>
          <a:xfrm flipV="1">
            <a:off x="5442448" y="-1848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to 26">
            <a:extLst>
              <a:ext uri="{FF2B5EF4-FFF2-40B4-BE49-F238E27FC236}">
                <a16:creationId xmlns="" xmlns:a16="http://schemas.microsoft.com/office/drawing/2014/main" id="{3808B967-658F-407B-B357-9B9C79338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005991"/>
              </p:ext>
            </p:extLst>
          </p:nvPr>
        </p:nvGraphicFramePr>
        <p:xfrm>
          <a:off x="5514440" y="-99392"/>
          <a:ext cx="425945" cy="53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33" name="Equation" r:id="rId9" imgW="190440" imgH="241200" progId="Equation.DSMT4">
                  <p:embed/>
                </p:oleObj>
              </mc:Choice>
              <mc:Fallback>
                <p:oleObj name="Equation" r:id="rId9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14440" y="-99392"/>
                        <a:ext cx="425945" cy="53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Elipse 27">
            <a:extLst>
              <a:ext uri="{FF2B5EF4-FFF2-40B4-BE49-F238E27FC236}">
                <a16:creationId xmlns="" xmlns:a16="http://schemas.microsoft.com/office/drawing/2014/main" id="{00B48BF0-E084-4641-8E4B-58C15E92667D}"/>
              </a:ext>
            </a:extLst>
          </p:cNvPr>
          <p:cNvSpPr/>
          <p:nvPr/>
        </p:nvSpPr>
        <p:spPr>
          <a:xfrm>
            <a:off x="3110633" y="6196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E3A82065-B546-4CF1-A1F6-8A3BBC80F83B}"/>
              </a:ext>
            </a:extLst>
          </p:cNvPr>
          <p:cNvSpPr/>
          <p:nvPr/>
        </p:nvSpPr>
        <p:spPr>
          <a:xfrm>
            <a:off x="5370440" y="66516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="" xmlns:a16="http://schemas.microsoft.com/office/drawing/2014/main" id="{213C3CF3-7ECF-48AD-A4A9-F5C0DAC45E7A}"/>
              </a:ext>
            </a:extLst>
          </p:cNvPr>
          <p:cNvSpPr/>
          <p:nvPr/>
        </p:nvSpPr>
        <p:spPr>
          <a:xfrm>
            <a:off x="1986070" y="63508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="" xmlns:a16="http://schemas.microsoft.com/office/drawing/2014/main" id="{4348D688-CCA8-4CBD-A4E3-AD9E511A6D9C}"/>
              </a:ext>
            </a:extLst>
          </p:cNvPr>
          <p:cNvSpPr/>
          <p:nvPr/>
        </p:nvSpPr>
        <p:spPr>
          <a:xfrm>
            <a:off x="2562144" y="63162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de Seta Reta 46">
            <a:extLst>
              <a:ext uri="{FF2B5EF4-FFF2-40B4-BE49-F238E27FC236}">
                <a16:creationId xmlns="" xmlns:a16="http://schemas.microsoft.com/office/drawing/2014/main" id="{05E7F0C4-F52E-40A9-880C-2388FA811045}"/>
              </a:ext>
            </a:extLst>
          </p:cNvPr>
          <p:cNvCxnSpPr>
            <a:cxnSpLocks/>
          </p:cNvCxnSpPr>
          <p:nvPr/>
        </p:nvCxnSpPr>
        <p:spPr>
          <a:xfrm>
            <a:off x="2634136" y="321792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="" xmlns:a16="http://schemas.microsoft.com/office/drawing/2014/main" id="{32F714EB-8F23-404D-A6B0-BDD5AFB65C46}"/>
              </a:ext>
            </a:extLst>
          </p:cNvPr>
          <p:cNvSpPr/>
          <p:nvPr/>
        </p:nvSpPr>
        <p:spPr>
          <a:xfrm>
            <a:off x="4788040" y="61495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de Seta Reta 53">
            <a:extLst>
              <a:ext uri="{FF2B5EF4-FFF2-40B4-BE49-F238E27FC236}">
                <a16:creationId xmlns="" xmlns:a16="http://schemas.microsoft.com/office/drawing/2014/main" id="{68F03707-DB3F-451E-862C-9AF8E07E949B}"/>
              </a:ext>
            </a:extLst>
          </p:cNvPr>
          <p:cNvCxnSpPr>
            <a:cxnSpLocks/>
          </p:cNvCxnSpPr>
          <p:nvPr/>
        </p:nvCxnSpPr>
        <p:spPr>
          <a:xfrm>
            <a:off x="4854358" y="305123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93">
            <a:extLst>
              <a:ext uri="{FF2B5EF4-FFF2-40B4-BE49-F238E27FC236}">
                <a16:creationId xmlns="" xmlns:a16="http://schemas.microsoft.com/office/drawing/2014/main" id="{555680AB-EB2C-4A4C-A9B7-39B6E1C5A6F8}"/>
              </a:ext>
            </a:extLst>
          </p:cNvPr>
          <p:cNvCxnSpPr/>
          <p:nvPr/>
        </p:nvCxnSpPr>
        <p:spPr>
          <a:xfrm>
            <a:off x="2912048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93">
            <a:extLst>
              <a:ext uri="{FF2B5EF4-FFF2-40B4-BE49-F238E27FC236}">
                <a16:creationId xmlns="" xmlns:a16="http://schemas.microsoft.com/office/drawing/2014/main" id="{E90C08F2-487D-4F33-95D1-46D37F4A8961}"/>
              </a:ext>
            </a:extLst>
          </p:cNvPr>
          <p:cNvCxnSpPr/>
          <p:nvPr/>
        </p:nvCxnSpPr>
        <p:spPr>
          <a:xfrm>
            <a:off x="3066184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93">
            <a:extLst>
              <a:ext uri="{FF2B5EF4-FFF2-40B4-BE49-F238E27FC236}">
                <a16:creationId xmlns="" xmlns:a16="http://schemas.microsoft.com/office/drawing/2014/main" id="{E32DD8E4-EA29-4037-8E22-0239591D060F}"/>
              </a:ext>
            </a:extLst>
          </p:cNvPr>
          <p:cNvCxnSpPr/>
          <p:nvPr/>
        </p:nvCxnSpPr>
        <p:spPr>
          <a:xfrm>
            <a:off x="3210200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59">
            <a:extLst>
              <a:ext uri="{FF2B5EF4-FFF2-40B4-BE49-F238E27FC236}">
                <a16:creationId xmlns="" xmlns:a16="http://schemas.microsoft.com/office/drawing/2014/main" id="{ED3B7322-6DC8-4F73-999F-1899E0D28F5B}"/>
              </a:ext>
            </a:extLst>
          </p:cNvPr>
          <p:cNvCxnSpPr/>
          <p:nvPr/>
        </p:nvCxnSpPr>
        <p:spPr>
          <a:xfrm>
            <a:off x="2072209" y="1673275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to 38">
            <a:extLst>
              <a:ext uri="{FF2B5EF4-FFF2-40B4-BE49-F238E27FC236}">
                <a16:creationId xmlns="" xmlns:a16="http://schemas.microsoft.com/office/drawing/2014/main" id="{0965E7E6-5922-4568-95A7-463B7C0A1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774181"/>
              </p:ext>
            </p:extLst>
          </p:nvPr>
        </p:nvGraphicFramePr>
        <p:xfrm>
          <a:off x="2443927" y="1707307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34" name="Equation" r:id="rId11" imgW="444240" imgH="253800" progId="Equation.DSMT4">
                  <p:embed/>
                </p:oleObj>
              </mc:Choice>
              <mc:Fallback>
                <p:oleObj name="Equation" r:id="rId11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43927" y="1707307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Conector reto 39">
            <a:extLst>
              <a:ext uri="{FF2B5EF4-FFF2-40B4-BE49-F238E27FC236}">
                <a16:creationId xmlns="" xmlns:a16="http://schemas.microsoft.com/office/drawing/2014/main" id="{597FDDF9-5E9F-4048-AD01-A1CE04761C93}"/>
              </a:ext>
            </a:extLst>
          </p:cNvPr>
          <p:cNvCxnSpPr/>
          <p:nvPr/>
        </p:nvCxnSpPr>
        <p:spPr>
          <a:xfrm>
            <a:off x="2634136" y="953195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28672">
            <a:extLst>
              <a:ext uri="{FF2B5EF4-FFF2-40B4-BE49-F238E27FC236}">
                <a16:creationId xmlns="" xmlns:a16="http://schemas.microsoft.com/office/drawing/2014/main" id="{2CC1BCA8-6B8D-4E0C-B0BA-D158A3B644D0}"/>
              </a:ext>
            </a:extLst>
          </p:cNvPr>
          <p:cNvCxnSpPr/>
          <p:nvPr/>
        </p:nvCxnSpPr>
        <p:spPr>
          <a:xfrm>
            <a:off x="2058070" y="1313235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66">
            <a:extLst>
              <a:ext uri="{FF2B5EF4-FFF2-40B4-BE49-F238E27FC236}">
                <a16:creationId xmlns="" xmlns:a16="http://schemas.microsoft.com/office/drawing/2014/main" id="{7F108DD5-4C6B-4E46-8D5D-3F3DD6DECBAD}"/>
              </a:ext>
            </a:extLst>
          </p:cNvPr>
          <p:cNvCxnSpPr/>
          <p:nvPr/>
        </p:nvCxnSpPr>
        <p:spPr>
          <a:xfrm>
            <a:off x="2663503" y="1313235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to 42">
            <a:extLst>
              <a:ext uri="{FF2B5EF4-FFF2-40B4-BE49-F238E27FC236}">
                <a16:creationId xmlns="" xmlns:a16="http://schemas.microsoft.com/office/drawing/2014/main" id="{D5030D14-17C6-4070-BC38-702FBCE3D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706710"/>
              </p:ext>
            </p:extLst>
          </p:nvPr>
        </p:nvGraphicFramePr>
        <p:xfrm>
          <a:off x="2088036" y="1313235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35" name="Equation" r:id="rId13" imgW="545760" imgH="253800" progId="Equation.DSMT4">
                  <p:embed/>
                </p:oleObj>
              </mc:Choice>
              <mc:Fallback>
                <p:oleObj name="Equation" r:id="rId13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88036" y="1313235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="" xmlns:a16="http://schemas.microsoft.com/office/drawing/2014/main" id="{56FFE744-EC45-4780-B846-0EBBF951C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135125"/>
              </p:ext>
            </p:extLst>
          </p:nvPr>
        </p:nvGraphicFramePr>
        <p:xfrm>
          <a:off x="2634136" y="1313235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36" name="Equation" r:id="rId15" imgW="545801" imgH="254529" progId="Equation.DSMT4">
                  <p:embed/>
                </p:oleObj>
              </mc:Choice>
              <mc:Fallback>
                <p:oleObj name="Equation" r:id="rId15" imgW="545801" imgH="2545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34136" y="1313235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="" xmlns:a16="http://schemas.microsoft.com/office/drawing/2014/main" id="{50947E72-E79D-44B9-A350-E596EDC8B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333273"/>
              </p:ext>
            </p:extLst>
          </p:nvPr>
        </p:nvGraphicFramePr>
        <p:xfrm>
          <a:off x="1758630" y="593155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37" name="Equation" r:id="rId17" imgW="164880" imgH="164880" progId="Equation.DSMT4">
                  <p:embed/>
                </p:oleObj>
              </mc:Choice>
              <mc:Fallback>
                <p:oleObj name="Equation" r:id="rId17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58630" y="593155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Conector de Seta Reta 70">
            <a:extLst>
              <a:ext uri="{FF2B5EF4-FFF2-40B4-BE49-F238E27FC236}">
                <a16:creationId xmlns="" xmlns:a16="http://schemas.microsoft.com/office/drawing/2014/main" id="{AACF627D-6C84-4371-B149-714898D49F2B}"/>
              </a:ext>
            </a:extLst>
          </p:cNvPr>
          <p:cNvCxnSpPr/>
          <p:nvPr/>
        </p:nvCxnSpPr>
        <p:spPr>
          <a:xfrm>
            <a:off x="3209250" y="1673275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to 46">
            <a:extLst>
              <a:ext uri="{FF2B5EF4-FFF2-40B4-BE49-F238E27FC236}">
                <a16:creationId xmlns="" xmlns:a16="http://schemas.microsoft.com/office/drawing/2014/main" id="{132C9D51-FCEC-4AB0-BC66-6D3701EC6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316068"/>
              </p:ext>
            </p:extLst>
          </p:nvPr>
        </p:nvGraphicFramePr>
        <p:xfrm>
          <a:off x="3580968" y="1707307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38" name="Equation" r:id="rId19" imgW="444240" imgH="253800" progId="Equation.DSMT4">
                  <p:embed/>
                </p:oleObj>
              </mc:Choice>
              <mc:Fallback>
                <p:oleObj name="Equation" r:id="rId19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80968" y="1707307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de Seta Reta 72">
            <a:extLst>
              <a:ext uri="{FF2B5EF4-FFF2-40B4-BE49-F238E27FC236}">
                <a16:creationId xmlns="" xmlns:a16="http://schemas.microsoft.com/office/drawing/2014/main" id="{E4017463-F8C5-4926-B7BC-9E02140A7FAF}"/>
              </a:ext>
            </a:extLst>
          </p:cNvPr>
          <p:cNvCxnSpPr/>
          <p:nvPr/>
        </p:nvCxnSpPr>
        <p:spPr>
          <a:xfrm>
            <a:off x="4302795" y="1673275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="" xmlns:a16="http://schemas.microsoft.com/office/drawing/2014/main" id="{CF1D35FA-80C1-4B65-9395-6B5141257641}"/>
              </a:ext>
            </a:extLst>
          </p:cNvPr>
          <p:cNvCxnSpPr/>
          <p:nvPr/>
        </p:nvCxnSpPr>
        <p:spPr>
          <a:xfrm>
            <a:off x="4302795" y="881187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="" xmlns:a16="http://schemas.microsoft.com/office/drawing/2014/main" id="{831287C8-E2F3-477B-A91C-61002C10CB65}"/>
              </a:ext>
            </a:extLst>
          </p:cNvPr>
          <p:cNvCxnSpPr/>
          <p:nvPr/>
        </p:nvCxnSpPr>
        <p:spPr>
          <a:xfrm>
            <a:off x="5429485" y="879299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95">
            <a:extLst>
              <a:ext uri="{FF2B5EF4-FFF2-40B4-BE49-F238E27FC236}">
                <a16:creationId xmlns="" xmlns:a16="http://schemas.microsoft.com/office/drawing/2014/main" id="{5D624344-D42D-475F-B53A-78EDEFBE804E}"/>
              </a:ext>
            </a:extLst>
          </p:cNvPr>
          <p:cNvCxnSpPr/>
          <p:nvPr/>
        </p:nvCxnSpPr>
        <p:spPr>
          <a:xfrm>
            <a:off x="4541614" y="28593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95">
            <a:extLst>
              <a:ext uri="{FF2B5EF4-FFF2-40B4-BE49-F238E27FC236}">
                <a16:creationId xmlns="" xmlns:a16="http://schemas.microsoft.com/office/drawing/2014/main" id="{B3374E48-52D9-4F6A-8E3B-C475BF58ADAB}"/>
              </a:ext>
            </a:extLst>
          </p:cNvPr>
          <p:cNvCxnSpPr/>
          <p:nvPr/>
        </p:nvCxnSpPr>
        <p:spPr>
          <a:xfrm>
            <a:off x="4324183" y="29059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e 52">
            <a:extLst>
              <a:ext uri="{FF2B5EF4-FFF2-40B4-BE49-F238E27FC236}">
                <a16:creationId xmlns="" xmlns:a16="http://schemas.microsoft.com/office/drawing/2014/main" id="{483FB024-488E-4284-8BDC-7F216D3E55E8}"/>
              </a:ext>
            </a:extLst>
          </p:cNvPr>
          <p:cNvSpPr/>
          <p:nvPr/>
        </p:nvSpPr>
        <p:spPr>
          <a:xfrm>
            <a:off x="4236396" y="6196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4" name="Objeto 53">
            <a:extLst>
              <a:ext uri="{FF2B5EF4-FFF2-40B4-BE49-F238E27FC236}">
                <a16:creationId xmlns="" xmlns:a16="http://schemas.microsoft.com/office/drawing/2014/main" id="{67855F6D-A815-4747-933F-70C846F6F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154986"/>
              </p:ext>
            </p:extLst>
          </p:nvPr>
        </p:nvGraphicFramePr>
        <p:xfrm>
          <a:off x="4059560" y="593155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39" name="Equation" r:id="rId20" imgW="152280" imgH="177480" progId="Equation.DSMT4">
                  <p:embed/>
                </p:oleObj>
              </mc:Choice>
              <mc:Fallback>
                <p:oleObj name="Equation" r:id="rId20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059560" y="593155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o 56">
            <a:extLst>
              <a:ext uri="{FF2B5EF4-FFF2-40B4-BE49-F238E27FC236}">
                <a16:creationId xmlns="" xmlns:a16="http://schemas.microsoft.com/office/drawing/2014/main" id="{04FFD198-C1F2-49EE-B5EA-43A9E480F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917159"/>
              </p:ext>
            </p:extLst>
          </p:nvPr>
        </p:nvGraphicFramePr>
        <p:xfrm>
          <a:off x="4618956" y="1688356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40" name="Equation" r:id="rId22" imgW="444240" imgH="253800" progId="Equation.DSMT4">
                  <p:embed/>
                </p:oleObj>
              </mc:Choice>
              <mc:Fallback>
                <p:oleObj name="Equation" r:id="rId22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18956" y="1688356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Conector reto 57">
            <a:extLst>
              <a:ext uri="{FF2B5EF4-FFF2-40B4-BE49-F238E27FC236}">
                <a16:creationId xmlns="" xmlns:a16="http://schemas.microsoft.com/office/drawing/2014/main" id="{3129E385-39E7-4F26-AC82-AF03BE6175B1}"/>
              </a:ext>
            </a:extLst>
          </p:cNvPr>
          <p:cNvCxnSpPr/>
          <p:nvPr/>
        </p:nvCxnSpPr>
        <p:spPr>
          <a:xfrm>
            <a:off x="4863903" y="917155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86">
            <a:extLst>
              <a:ext uri="{FF2B5EF4-FFF2-40B4-BE49-F238E27FC236}">
                <a16:creationId xmlns="" xmlns:a16="http://schemas.microsoft.com/office/drawing/2014/main" id="{7DABA36E-BCE2-412E-B6DB-59A7FB0EBB20}"/>
              </a:ext>
            </a:extLst>
          </p:cNvPr>
          <p:cNvCxnSpPr/>
          <p:nvPr/>
        </p:nvCxnSpPr>
        <p:spPr>
          <a:xfrm>
            <a:off x="4287837" y="1277195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87">
            <a:extLst>
              <a:ext uri="{FF2B5EF4-FFF2-40B4-BE49-F238E27FC236}">
                <a16:creationId xmlns="" xmlns:a16="http://schemas.microsoft.com/office/drawing/2014/main" id="{E34FBA3C-99B2-4234-9BFC-2596D1828B79}"/>
              </a:ext>
            </a:extLst>
          </p:cNvPr>
          <p:cNvCxnSpPr/>
          <p:nvPr/>
        </p:nvCxnSpPr>
        <p:spPr>
          <a:xfrm>
            <a:off x="4893270" y="1277195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to 60">
            <a:extLst>
              <a:ext uri="{FF2B5EF4-FFF2-40B4-BE49-F238E27FC236}">
                <a16:creationId xmlns="" xmlns:a16="http://schemas.microsoft.com/office/drawing/2014/main" id="{FD58103C-6AA5-46A6-B6EB-A5762B612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840379"/>
              </p:ext>
            </p:extLst>
          </p:nvPr>
        </p:nvGraphicFramePr>
        <p:xfrm>
          <a:off x="4317803" y="1277195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41" name="Equation" r:id="rId23" imgW="545760" imgH="253800" progId="Equation.DSMT4">
                  <p:embed/>
                </p:oleObj>
              </mc:Choice>
              <mc:Fallback>
                <p:oleObj name="Equation" r:id="rId23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17803" y="1277195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to 61">
            <a:extLst>
              <a:ext uri="{FF2B5EF4-FFF2-40B4-BE49-F238E27FC236}">
                <a16:creationId xmlns="" xmlns:a16="http://schemas.microsoft.com/office/drawing/2014/main" id="{DA316149-3DE7-43D4-A1C6-F23CA6C1A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544147"/>
              </p:ext>
            </p:extLst>
          </p:nvPr>
        </p:nvGraphicFramePr>
        <p:xfrm>
          <a:off x="4863903" y="1277195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42" name="Equation" r:id="rId24" imgW="545801" imgH="254529" progId="Equation.DSMT4">
                  <p:embed/>
                </p:oleObj>
              </mc:Choice>
              <mc:Fallback>
                <p:oleObj name="Equation" r:id="rId24" imgW="545801" imgH="2545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63903" y="1277195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to 62">
            <a:extLst>
              <a:ext uri="{FF2B5EF4-FFF2-40B4-BE49-F238E27FC236}">
                <a16:creationId xmlns="" xmlns:a16="http://schemas.microsoft.com/office/drawing/2014/main" id="{43BC6585-2F36-4E97-A99D-034C02513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289661"/>
              </p:ext>
            </p:extLst>
          </p:nvPr>
        </p:nvGraphicFramePr>
        <p:xfrm>
          <a:off x="2392363" y="604367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43" name="Equation" r:id="rId25" imgW="152280" imgH="164880" progId="Equation.DSMT4">
                  <p:embed/>
                </p:oleObj>
              </mc:Choice>
              <mc:Fallback>
                <p:oleObj name="Equation" r:id="rId2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392363" y="604367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o 63">
            <a:extLst>
              <a:ext uri="{FF2B5EF4-FFF2-40B4-BE49-F238E27FC236}">
                <a16:creationId xmlns="" xmlns:a16="http://schemas.microsoft.com/office/drawing/2014/main" id="{220106DB-6DD4-4CEA-9889-888FAB21B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033438"/>
              </p:ext>
            </p:extLst>
          </p:nvPr>
        </p:nvGraphicFramePr>
        <p:xfrm>
          <a:off x="4616450" y="593155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44" name="Equation" r:id="rId27" imgW="164880" imgH="164880" progId="Equation.DSMT4">
                  <p:embed/>
                </p:oleObj>
              </mc:Choice>
              <mc:Fallback>
                <p:oleObj name="Equation" r:id="rId27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616450" y="593155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to 64">
            <a:extLst>
              <a:ext uri="{FF2B5EF4-FFF2-40B4-BE49-F238E27FC236}">
                <a16:creationId xmlns="" xmlns:a16="http://schemas.microsoft.com/office/drawing/2014/main" id="{B091B9F4-1E2E-44B4-92D7-5B453C08F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79105"/>
              </p:ext>
            </p:extLst>
          </p:nvPr>
        </p:nvGraphicFramePr>
        <p:xfrm>
          <a:off x="5591175" y="628179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45" name="Equation" r:id="rId29" imgW="152280" imgH="164880" progId="Equation.DSMT4">
                  <p:embed/>
                </p:oleObj>
              </mc:Choice>
              <mc:Fallback>
                <p:oleObj name="Equation" r:id="rId29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591175" y="628179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o 65">
            <a:extLst>
              <a:ext uri="{FF2B5EF4-FFF2-40B4-BE49-F238E27FC236}">
                <a16:creationId xmlns="" xmlns:a16="http://schemas.microsoft.com/office/drawing/2014/main" id="{3193A56B-0B45-4BFF-B032-FB9758858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244496"/>
              </p:ext>
            </p:extLst>
          </p:nvPr>
        </p:nvGraphicFramePr>
        <p:xfrm>
          <a:off x="2932113" y="586904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46" name="Equation" r:id="rId31" imgW="152280" imgH="164880" progId="Equation.DSMT4">
                  <p:embed/>
                </p:oleObj>
              </mc:Choice>
              <mc:Fallback>
                <p:oleObj name="Equation" r:id="rId31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932113" y="586904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to 67">
            <a:extLst>
              <a:ext uri="{FF2B5EF4-FFF2-40B4-BE49-F238E27FC236}">
                <a16:creationId xmlns="" xmlns:a16="http://schemas.microsoft.com/office/drawing/2014/main" id="{46236FCD-F647-4E34-A7F5-1A2AEC2E9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491124"/>
              </p:ext>
            </p:extLst>
          </p:nvPr>
        </p:nvGraphicFramePr>
        <p:xfrm>
          <a:off x="4568156" y="8235"/>
          <a:ext cx="4953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47" name="Equation" r:id="rId33" imgW="495397" imgH="253089" progId="Equation.DSMT4">
                  <p:embed/>
                </p:oleObj>
              </mc:Choice>
              <mc:Fallback>
                <p:oleObj name="Equation" r:id="rId33" imgW="495397" imgH="253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568156" y="8235"/>
                        <a:ext cx="4953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3" name="Conector de Seta Reta 23"/>
          <p:cNvCxnSpPr/>
          <p:nvPr/>
        </p:nvCxnSpPr>
        <p:spPr>
          <a:xfrm flipH="1" flipV="1">
            <a:off x="2049978" y="2305644"/>
            <a:ext cx="11882" cy="2634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de Seta Reta 24"/>
          <p:cNvCxnSpPr/>
          <p:nvPr/>
        </p:nvCxnSpPr>
        <p:spPr>
          <a:xfrm>
            <a:off x="1717253" y="3291275"/>
            <a:ext cx="489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6" name="Objeto 1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988540"/>
              </p:ext>
            </p:extLst>
          </p:nvPr>
        </p:nvGraphicFramePr>
        <p:xfrm>
          <a:off x="1792981" y="3256970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48" name="Equation" r:id="rId35" imgW="126720" imgH="177480" progId="Equation.DSMT4">
                  <p:embed/>
                </p:oleObj>
              </mc:Choice>
              <mc:Fallback>
                <p:oleObj name="Equation" r:id="rId35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792981" y="3256970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" name="Elipse 166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1989860" y="269803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8" name="Objeto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537811"/>
              </p:ext>
            </p:extLst>
          </p:nvPr>
        </p:nvGraphicFramePr>
        <p:xfrm>
          <a:off x="1384300" y="2579688"/>
          <a:ext cx="57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49" name="Equation" r:id="rId37" imgW="304560" imgH="203040" progId="Equation.DSMT4">
                  <p:embed/>
                </p:oleObj>
              </mc:Choice>
              <mc:Fallback>
                <p:oleObj name="Equation" r:id="rId37" imgW="304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384300" y="2579688"/>
                        <a:ext cx="571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to 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936587"/>
              </p:ext>
            </p:extLst>
          </p:nvPr>
        </p:nvGraphicFramePr>
        <p:xfrm>
          <a:off x="899314" y="2177331"/>
          <a:ext cx="979316" cy="37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50" name="Equation" r:id="rId39" imgW="660240" imgH="253800" progId="Equation.DSMT4">
                  <p:embed/>
                </p:oleObj>
              </mc:Choice>
              <mc:Fallback>
                <p:oleObj name="Equation" r:id="rId39" imgW="660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899314" y="2177331"/>
                        <a:ext cx="979316" cy="376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3" name="Conector de Seta Reta 32"/>
          <p:cNvCxnSpPr>
            <a:cxnSpLocks/>
          </p:cNvCxnSpPr>
          <p:nvPr/>
        </p:nvCxnSpPr>
        <p:spPr>
          <a:xfrm flipV="1">
            <a:off x="2543624" y="4077074"/>
            <a:ext cx="300184" cy="108011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5" name="Objeto 1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893437"/>
              </p:ext>
            </p:extLst>
          </p:nvPr>
        </p:nvGraphicFramePr>
        <p:xfrm>
          <a:off x="1392238" y="4237038"/>
          <a:ext cx="4778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51" name="Equation" r:id="rId41" imgW="279360" imgH="177480" progId="Equation.DSMT4">
                  <p:embed/>
                </p:oleObj>
              </mc:Choice>
              <mc:Fallback>
                <p:oleObj name="Equation" r:id="rId41" imgW="279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392238" y="4237038"/>
                        <a:ext cx="477837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6" name="Conector reto 175"/>
          <p:cNvCxnSpPr/>
          <p:nvPr/>
        </p:nvCxnSpPr>
        <p:spPr>
          <a:xfrm flipV="1">
            <a:off x="2071224" y="4447437"/>
            <a:ext cx="1135800" cy="6236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ector reto 181"/>
          <p:cNvCxnSpPr/>
          <p:nvPr/>
        </p:nvCxnSpPr>
        <p:spPr>
          <a:xfrm flipH="1" flipV="1">
            <a:off x="5448093" y="2276873"/>
            <a:ext cx="5342" cy="904254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" name="Objeto 1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535022"/>
              </p:ext>
            </p:extLst>
          </p:nvPr>
        </p:nvGraphicFramePr>
        <p:xfrm>
          <a:off x="3449389" y="4737251"/>
          <a:ext cx="1117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52" name="Equation" r:id="rId43" imgW="1117440" imgH="406080" progId="Equation.DSMT4">
                  <p:embed/>
                </p:oleObj>
              </mc:Choice>
              <mc:Fallback>
                <p:oleObj name="Equation" r:id="rId43" imgW="11174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449389" y="4737251"/>
                        <a:ext cx="1117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Objeto 1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9725"/>
              </p:ext>
            </p:extLst>
          </p:nvPr>
        </p:nvGraphicFramePr>
        <p:xfrm>
          <a:off x="1654151" y="5048964"/>
          <a:ext cx="1282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53" name="Equation" r:id="rId45" imgW="1282680" imgH="406080" progId="Equation.DSMT4">
                  <p:embed/>
                </p:oleObj>
              </mc:Choice>
              <mc:Fallback>
                <p:oleObj name="Equation" r:id="rId45" imgW="12826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654151" y="5048964"/>
                        <a:ext cx="1282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" name="Objeto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31463"/>
              </p:ext>
            </p:extLst>
          </p:nvPr>
        </p:nvGraphicFramePr>
        <p:xfrm>
          <a:off x="4932040" y="4822800"/>
          <a:ext cx="1790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54" name="Equation" r:id="rId47" imgW="1790640" imgH="406080" progId="Equation.DSMT4">
                  <p:embed/>
                </p:oleObj>
              </mc:Choice>
              <mc:Fallback>
                <p:oleObj name="Equation" r:id="rId47" imgW="17906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4932040" y="4822800"/>
                        <a:ext cx="1790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7" name="Conector reto 186"/>
          <p:cNvCxnSpPr/>
          <p:nvPr/>
        </p:nvCxnSpPr>
        <p:spPr>
          <a:xfrm flipH="1" flipV="1">
            <a:off x="3203849" y="2276873"/>
            <a:ext cx="3176" cy="360039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Elipse 173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1967569" y="437542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9" name="Conector reto 198"/>
          <p:cNvCxnSpPr/>
          <p:nvPr/>
        </p:nvCxnSpPr>
        <p:spPr>
          <a:xfrm flipH="1" flipV="1">
            <a:off x="4318893" y="2177331"/>
            <a:ext cx="3176" cy="520707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ector de Seta Reta 32"/>
          <p:cNvCxnSpPr>
            <a:cxnSpLocks/>
          </p:cNvCxnSpPr>
          <p:nvPr/>
        </p:nvCxnSpPr>
        <p:spPr>
          <a:xfrm flipV="1">
            <a:off x="3707904" y="2842054"/>
            <a:ext cx="77420" cy="202710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reto 206"/>
          <p:cNvCxnSpPr/>
          <p:nvPr/>
        </p:nvCxnSpPr>
        <p:spPr>
          <a:xfrm flipV="1">
            <a:off x="2055919" y="3833759"/>
            <a:ext cx="3306427" cy="6236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ector reto 208"/>
          <p:cNvCxnSpPr>
            <a:cxnSpLocks/>
          </p:cNvCxnSpPr>
          <p:nvPr/>
        </p:nvCxnSpPr>
        <p:spPr>
          <a:xfrm>
            <a:off x="4329076" y="2813308"/>
            <a:ext cx="1110891" cy="102045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ipse 180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5370440" y="374643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8" name="Elipse 177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4229976" y="271951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1" name="Elipse 210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1960770" y="375903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0" name="Conector reto 169"/>
          <p:cNvCxnSpPr>
            <a:cxnSpLocks/>
          </p:cNvCxnSpPr>
          <p:nvPr/>
        </p:nvCxnSpPr>
        <p:spPr>
          <a:xfrm>
            <a:off x="2121986" y="3331254"/>
            <a:ext cx="1088215" cy="110585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Elipse 164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2000209" y="321926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7" name="Conector reto 176"/>
          <p:cNvCxnSpPr/>
          <p:nvPr/>
        </p:nvCxnSpPr>
        <p:spPr>
          <a:xfrm flipH="1" flipV="1">
            <a:off x="3198899" y="2770045"/>
            <a:ext cx="4949" cy="166304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ipse 200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3133437" y="269803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1" name="Elipse 170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3138201" y="437854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7" name="Conector de Seta Reta 32"/>
          <p:cNvCxnSpPr>
            <a:cxnSpLocks/>
          </p:cNvCxnSpPr>
          <p:nvPr/>
        </p:nvCxnSpPr>
        <p:spPr>
          <a:xfrm flipH="1" flipV="1">
            <a:off x="4904850" y="3359463"/>
            <a:ext cx="548585" cy="158098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9" name="Objeto 2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803257"/>
              </p:ext>
            </p:extLst>
          </p:nvPr>
        </p:nvGraphicFramePr>
        <p:xfrm>
          <a:off x="1260854" y="3690274"/>
          <a:ext cx="629580" cy="314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55" name="Equation" r:id="rId49" imgW="406080" imgH="203040" progId="Equation.DSMT4">
                  <p:embed/>
                </p:oleObj>
              </mc:Choice>
              <mc:Fallback>
                <p:oleObj name="Equation" r:id="rId49" imgW="406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260854" y="3690274"/>
                        <a:ext cx="629580" cy="314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" name="Objeto 2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669592"/>
              </p:ext>
            </p:extLst>
          </p:nvPr>
        </p:nvGraphicFramePr>
        <p:xfrm>
          <a:off x="6208985" y="3331254"/>
          <a:ext cx="597722" cy="42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56" name="Equation" r:id="rId51" imgW="355320" imgH="253800" progId="Equation.DSMT4">
                  <p:embed/>
                </p:oleObj>
              </mc:Choice>
              <mc:Fallback>
                <p:oleObj name="Equation" r:id="rId51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6208985" y="3331254"/>
                        <a:ext cx="597722" cy="427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Conector reto 93"/>
          <p:cNvCxnSpPr>
            <a:cxnSpLocks/>
            <a:endCxn id="181" idx="0"/>
          </p:cNvCxnSpPr>
          <p:nvPr/>
        </p:nvCxnSpPr>
        <p:spPr>
          <a:xfrm>
            <a:off x="5429485" y="3291275"/>
            <a:ext cx="12955" cy="45516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ipse 97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5364088" y="321297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9" name="Conector de Seta Reta 32"/>
          <p:cNvCxnSpPr>
            <a:cxnSpLocks/>
          </p:cNvCxnSpPr>
          <p:nvPr/>
        </p:nvCxnSpPr>
        <p:spPr>
          <a:xfrm flipH="1" flipV="1">
            <a:off x="5468496" y="3511863"/>
            <a:ext cx="1047720" cy="7904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to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842617"/>
              </p:ext>
            </p:extLst>
          </p:nvPr>
        </p:nvGraphicFramePr>
        <p:xfrm>
          <a:off x="6216650" y="4260850"/>
          <a:ext cx="1003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57" name="Equation" r:id="rId53" imgW="1002960" imgH="317160" progId="Equation.DSMT4">
                  <p:embed/>
                </p:oleObj>
              </mc:Choice>
              <mc:Fallback>
                <p:oleObj name="Equation" r:id="rId53" imgW="10029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6216650" y="4260850"/>
                        <a:ext cx="1003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3101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711788"/>
              </p:ext>
            </p:extLst>
          </p:nvPr>
        </p:nvGraphicFramePr>
        <p:xfrm>
          <a:off x="3390600" y="6165304"/>
          <a:ext cx="1866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2" name="Equation" r:id="rId4" imgW="1866600" imgH="634680" progId="Equation.DSMT4">
                  <p:embed/>
                </p:oleObj>
              </mc:Choice>
              <mc:Fallback>
                <p:oleObj name="Equation" r:id="rId4" imgW="18666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90600" y="6165304"/>
                        <a:ext cx="1866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888977"/>
              </p:ext>
            </p:extLst>
          </p:nvPr>
        </p:nvGraphicFramePr>
        <p:xfrm>
          <a:off x="4448043" y="5602064"/>
          <a:ext cx="1993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3" name="Equation" r:id="rId6" imgW="1993680" imgH="406080" progId="Equation.DSMT4">
                  <p:embed/>
                </p:oleObj>
              </mc:Choice>
              <mc:Fallback>
                <p:oleObj name="Equation" r:id="rId6" imgW="19936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8043" y="5602064"/>
                        <a:ext cx="19939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720466"/>
              </p:ext>
            </p:extLst>
          </p:nvPr>
        </p:nvGraphicFramePr>
        <p:xfrm>
          <a:off x="6876256" y="5339556"/>
          <a:ext cx="1917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4" name="Equation" r:id="rId8" imgW="1917360" imgH="393480" progId="Equation.DSMT4">
                  <p:embed/>
                </p:oleObj>
              </mc:Choice>
              <mc:Fallback>
                <p:oleObj name="Equation" r:id="rId8" imgW="1917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76256" y="5339556"/>
                        <a:ext cx="1917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ED4DE1E-7489-4618-8686-724FB962F4D3}"/>
              </a:ext>
            </a:extLst>
          </p:cNvPr>
          <p:cNvSpPr/>
          <p:nvPr/>
        </p:nvSpPr>
        <p:spPr>
          <a:xfrm>
            <a:off x="3209967" y="593155"/>
            <a:ext cx="342719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83">
            <a:extLst>
              <a:ext uri="{FF2B5EF4-FFF2-40B4-BE49-F238E27FC236}">
                <a16:creationId xmlns="" xmlns:a16="http://schemas.microsoft.com/office/drawing/2014/main" id="{FFE25970-09DF-4702-867F-EBAA071695C1}"/>
              </a:ext>
            </a:extLst>
          </p:cNvPr>
          <p:cNvCxnSpPr/>
          <p:nvPr/>
        </p:nvCxnSpPr>
        <p:spPr>
          <a:xfrm>
            <a:off x="3209965" y="32312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="" xmlns:a16="http://schemas.microsoft.com/office/drawing/2014/main" id="{85F19EDC-875D-488A-B6CA-CAF6D4E9BA22}"/>
              </a:ext>
            </a:extLst>
          </p:cNvPr>
          <p:cNvCxnSpPr>
            <a:cxnSpLocks/>
          </p:cNvCxnSpPr>
          <p:nvPr/>
        </p:nvCxnSpPr>
        <p:spPr>
          <a:xfrm>
            <a:off x="3191464" y="323125"/>
            <a:ext cx="12150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0">
            <a:extLst>
              <a:ext uri="{FF2B5EF4-FFF2-40B4-BE49-F238E27FC236}">
                <a16:creationId xmlns="" xmlns:a16="http://schemas.microsoft.com/office/drawing/2014/main" id="{983103F6-BE86-41A0-82C7-C4BE3446724F}"/>
              </a:ext>
            </a:extLst>
          </p:cNvPr>
          <p:cNvCxnSpPr/>
          <p:nvPr/>
        </p:nvCxnSpPr>
        <p:spPr>
          <a:xfrm>
            <a:off x="3362365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91">
            <a:extLst>
              <a:ext uri="{FF2B5EF4-FFF2-40B4-BE49-F238E27FC236}">
                <a16:creationId xmlns="" xmlns:a16="http://schemas.microsoft.com/office/drawing/2014/main" id="{754AADCD-C659-4C4C-91CA-1F5F356AEF59}"/>
              </a:ext>
            </a:extLst>
          </p:cNvPr>
          <p:cNvCxnSpPr/>
          <p:nvPr/>
        </p:nvCxnSpPr>
        <p:spPr>
          <a:xfrm>
            <a:off x="3514765" y="323125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92">
            <a:extLst>
              <a:ext uri="{FF2B5EF4-FFF2-40B4-BE49-F238E27FC236}">
                <a16:creationId xmlns="" xmlns:a16="http://schemas.microsoft.com/office/drawing/2014/main" id="{F1A9577B-8652-451B-948E-52E3152BF969}"/>
              </a:ext>
            </a:extLst>
          </p:cNvPr>
          <p:cNvCxnSpPr/>
          <p:nvPr/>
        </p:nvCxnSpPr>
        <p:spPr>
          <a:xfrm>
            <a:off x="3695519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93">
            <a:extLst>
              <a:ext uri="{FF2B5EF4-FFF2-40B4-BE49-F238E27FC236}">
                <a16:creationId xmlns="" xmlns:a16="http://schemas.microsoft.com/office/drawing/2014/main" id="{8E53BB2C-08B3-41A1-9669-7A3C8ECA234F}"/>
              </a:ext>
            </a:extLst>
          </p:cNvPr>
          <p:cNvCxnSpPr/>
          <p:nvPr/>
        </p:nvCxnSpPr>
        <p:spPr>
          <a:xfrm>
            <a:off x="3911543" y="32312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95">
            <a:extLst>
              <a:ext uri="{FF2B5EF4-FFF2-40B4-BE49-F238E27FC236}">
                <a16:creationId xmlns="" xmlns:a16="http://schemas.microsoft.com/office/drawing/2014/main" id="{6D14E6CA-9F94-4C2C-B933-45178E2299DD}"/>
              </a:ext>
            </a:extLst>
          </p:cNvPr>
          <p:cNvCxnSpPr/>
          <p:nvPr/>
        </p:nvCxnSpPr>
        <p:spPr>
          <a:xfrm>
            <a:off x="5874263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96">
            <a:extLst>
              <a:ext uri="{FF2B5EF4-FFF2-40B4-BE49-F238E27FC236}">
                <a16:creationId xmlns="" xmlns:a16="http://schemas.microsoft.com/office/drawing/2014/main" id="{C8F91123-3760-4822-84B0-FCAB72692D48}"/>
              </a:ext>
            </a:extLst>
          </p:cNvPr>
          <p:cNvCxnSpPr/>
          <p:nvPr/>
        </p:nvCxnSpPr>
        <p:spPr>
          <a:xfrm>
            <a:off x="6045165" y="32312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97">
            <a:extLst>
              <a:ext uri="{FF2B5EF4-FFF2-40B4-BE49-F238E27FC236}">
                <a16:creationId xmlns="" xmlns:a16="http://schemas.microsoft.com/office/drawing/2014/main" id="{5536203A-5C08-4CA6-B74E-EDE5906477FC}"/>
              </a:ext>
            </a:extLst>
          </p:cNvPr>
          <p:cNvCxnSpPr/>
          <p:nvPr/>
        </p:nvCxnSpPr>
        <p:spPr>
          <a:xfrm>
            <a:off x="6225919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98">
            <a:extLst>
              <a:ext uri="{FF2B5EF4-FFF2-40B4-BE49-F238E27FC236}">
                <a16:creationId xmlns="" xmlns:a16="http://schemas.microsoft.com/office/drawing/2014/main" id="{BD5C27D6-2581-48CD-9036-856F34BD3555}"/>
              </a:ext>
            </a:extLst>
          </p:cNvPr>
          <p:cNvCxnSpPr/>
          <p:nvPr/>
        </p:nvCxnSpPr>
        <p:spPr>
          <a:xfrm>
            <a:off x="6441943" y="323125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01">
            <a:extLst>
              <a:ext uri="{FF2B5EF4-FFF2-40B4-BE49-F238E27FC236}">
                <a16:creationId xmlns="" xmlns:a16="http://schemas.microsoft.com/office/drawing/2014/main" id="{6157107E-376C-44E4-A3F1-09C225757DE0}"/>
              </a:ext>
            </a:extLst>
          </p:cNvPr>
          <p:cNvCxnSpPr/>
          <p:nvPr/>
        </p:nvCxnSpPr>
        <p:spPr>
          <a:xfrm>
            <a:off x="6594343" y="305123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to 18">
            <a:extLst>
              <a:ext uri="{FF2B5EF4-FFF2-40B4-BE49-F238E27FC236}">
                <a16:creationId xmlns="" xmlns:a16="http://schemas.microsoft.com/office/drawing/2014/main" id="{5F0FD08B-BCF8-4C4D-9789-7B17437CE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97481"/>
              </p:ext>
            </p:extLst>
          </p:nvPr>
        </p:nvGraphicFramePr>
        <p:xfrm>
          <a:off x="3458881" y="-27479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5" name="Equation" r:id="rId10" imgW="495000" imgH="253800" progId="Equation.DSMT4">
                  <p:embed/>
                </p:oleObj>
              </mc:Choice>
              <mc:Fallback>
                <p:oleObj name="Equation" r:id="rId10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58881" y="-27479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ector reto 19">
            <a:extLst>
              <a:ext uri="{FF2B5EF4-FFF2-40B4-BE49-F238E27FC236}">
                <a16:creationId xmlns="" xmlns:a16="http://schemas.microsoft.com/office/drawing/2014/main" id="{22ED48CC-BD3D-4276-9170-BAB92C18F39C}"/>
              </a:ext>
            </a:extLst>
          </p:cNvPr>
          <p:cNvCxnSpPr>
            <a:cxnSpLocks/>
          </p:cNvCxnSpPr>
          <p:nvPr/>
        </p:nvCxnSpPr>
        <p:spPr>
          <a:xfrm>
            <a:off x="5487835" y="285936"/>
            <a:ext cx="1106508" cy="191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31">
            <a:extLst>
              <a:ext uri="{FF2B5EF4-FFF2-40B4-BE49-F238E27FC236}">
                <a16:creationId xmlns="" xmlns:a16="http://schemas.microsoft.com/office/drawing/2014/main" id="{DDEEFC4D-663D-48A3-8B79-73CF7714A054}"/>
              </a:ext>
            </a:extLst>
          </p:cNvPr>
          <p:cNvCxnSpPr>
            <a:cxnSpLocks/>
          </p:cNvCxnSpPr>
          <p:nvPr/>
        </p:nvCxnSpPr>
        <p:spPr>
          <a:xfrm flipV="1">
            <a:off x="4362095" y="-21183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to 21">
            <a:extLst>
              <a:ext uri="{FF2B5EF4-FFF2-40B4-BE49-F238E27FC236}">
                <a16:creationId xmlns="" xmlns:a16="http://schemas.microsoft.com/office/drawing/2014/main" id="{CA8E122B-BFE3-4C80-AB79-D359E4902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772314"/>
              </p:ext>
            </p:extLst>
          </p:nvPr>
        </p:nvGraphicFramePr>
        <p:xfrm>
          <a:off x="4447103" y="-96225"/>
          <a:ext cx="454496" cy="57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6" name="Equation" r:id="rId12" imgW="190440" imgH="241200" progId="Equation.DSMT4">
                  <p:embed/>
                </p:oleObj>
              </mc:Choice>
              <mc:Fallback>
                <p:oleObj name="Equation" r:id="rId12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47103" y="-96225"/>
                        <a:ext cx="454496" cy="57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rco 22">
            <a:extLst>
              <a:ext uri="{FF2B5EF4-FFF2-40B4-BE49-F238E27FC236}">
                <a16:creationId xmlns="" xmlns:a16="http://schemas.microsoft.com/office/drawing/2014/main" id="{A439C6CE-583C-4F62-B39F-6BB7358F2823}"/>
              </a:ext>
            </a:extLst>
          </p:cNvPr>
          <p:cNvSpPr/>
          <p:nvPr/>
        </p:nvSpPr>
        <p:spPr>
          <a:xfrm rot="12946336">
            <a:off x="2777070" y="285788"/>
            <a:ext cx="1512168" cy="1296144"/>
          </a:xfrm>
          <a:prstGeom prst="arc">
            <a:avLst>
              <a:gd name="adj1" fmla="val 19576249"/>
              <a:gd name="adj2" fmla="val 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4" name="Objeto 23">
            <a:extLst>
              <a:ext uri="{FF2B5EF4-FFF2-40B4-BE49-F238E27FC236}">
                <a16:creationId xmlns="" xmlns:a16="http://schemas.microsoft.com/office/drawing/2014/main" id="{4EEDB2B7-27F8-4CF8-BE2F-0C09AB7A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381531"/>
              </p:ext>
            </p:extLst>
          </p:nvPr>
        </p:nvGraphicFramePr>
        <p:xfrm>
          <a:off x="1475423" y="477391"/>
          <a:ext cx="1310339" cy="30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7" name="Equation" r:id="rId14" imgW="1104840" imgH="253800" progId="Equation.DSMT4">
                  <p:embed/>
                </p:oleObj>
              </mc:Choice>
              <mc:Fallback>
                <p:oleObj name="Equation" r:id="rId14" imgW="1104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75423" y="477391"/>
                        <a:ext cx="1310339" cy="302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ector de Seta Reta 40">
            <a:extLst>
              <a:ext uri="{FF2B5EF4-FFF2-40B4-BE49-F238E27FC236}">
                <a16:creationId xmlns="" xmlns:a16="http://schemas.microsoft.com/office/drawing/2014/main" id="{DEAE5801-587B-441E-A6E7-8E37DD12F1FD}"/>
              </a:ext>
            </a:extLst>
          </p:cNvPr>
          <p:cNvCxnSpPr>
            <a:cxnSpLocks/>
          </p:cNvCxnSpPr>
          <p:nvPr/>
        </p:nvCxnSpPr>
        <p:spPr>
          <a:xfrm flipV="1">
            <a:off x="6594343" y="-1848"/>
            <a:ext cx="0" cy="7390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to 25">
            <a:extLst>
              <a:ext uri="{FF2B5EF4-FFF2-40B4-BE49-F238E27FC236}">
                <a16:creationId xmlns="" xmlns:a16="http://schemas.microsoft.com/office/drawing/2014/main" id="{3808B967-658F-407B-B357-9B9C79338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625344"/>
              </p:ext>
            </p:extLst>
          </p:nvPr>
        </p:nvGraphicFramePr>
        <p:xfrm>
          <a:off x="6666335" y="-99392"/>
          <a:ext cx="425945" cy="53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8" name="Equation" r:id="rId16" imgW="190440" imgH="241200" progId="Equation.DSMT4">
                  <p:embed/>
                </p:oleObj>
              </mc:Choice>
              <mc:Fallback>
                <p:oleObj name="Equation" r:id="rId16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66335" y="-99392"/>
                        <a:ext cx="425945" cy="53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Elipse 26">
            <a:extLst>
              <a:ext uri="{FF2B5EF4-FFF2-40B4-BE49-F238E27FC236}">
                <a16:creationId xmlns="" xmlns:a16="http://schemas.microsoft.com/office/drawing/2014/main" id="{00B48BF0-E084-4641-8E4B-58C15E92667D}"/>
              </a:ext>
            </a:extLst>
          </p:cNvPr>
          <p:cNvSpPr/>
          <p:nvPr/>
        </p:nvSpPr>
        <p:spPr>
          <a:xfrm>
            <a:off x="4262528" y="6196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="" xmlns:a16="http://schemas.microsoft.com/office/drawing/2014/main" id="{E3A82065-B546-4CF1-A1F6-8A3BBC80F83B}"/>
              </a:ext>
            </a:extLst>
          </p:cNvPr>
          <p:cNvSpPr/>
          <p:nvPr/>
        </p:nvSpPr>
        <p:spPr>
          <a:xfrm>
            <a:off x="6522335" y="66516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213C3CF3-7ECF-48AD-A4A9-F5C0DAC45E7A}"/>
              </a:ext>
            </a:extLst>
          </p:cNvPr>
          <p:cNvSpPr/>
          <p:nvPr/>
        </p:nvSpPr>
        <p:spPr>
          <a:xfrm>
            <a:off x="3137965" y="63508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="" xmlns:a16="http://schemas.microsoft.com/office/drawing/2014/main" id="{4348D688-CCA8-4CBD-A4E3-AD9E511A6D9C}"/>
              </a:ext>
            </a:extLst>
          </p:cNvPr>
          <p:cNvSpPr/>
          <p:nvPr/>
        </p:nvSpPr>
        <p:spPr>
          <a:xfrm>
            <a:off x="3714039" y="63162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46">
            <a:extLst>
              <a:ext uri="{FF2B5EF4-FFF2-40B4-BE49-F238E27FC236}">
                <a16:creationId xmlns="" xmlns:a16="http://schemas.microsoft.com/office/drawing/2014/main" id="{05E7F0C4-F52E-40A9-880C-2388FA811045}"/>
              </a:ext>
            </a:extLst>
          </p:cNvPr>
          <p:cNvCxnSpPr>
            <a:cxnSpLocks/>
          </p:cNvCxnSpPr>
          <p:nvPr/>
        </p:nvCxnSpPr>
        <p:spPr>
          <a:xfrm>
            <a:off x="3786031" y="321792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="" xmlns:a16="http://schemas.microsoft.com/office/drawing/2014/main" id="{32F714EB-8F23-404D-A6B0-BDD5AFB65C46}"/>
              </a:ext>
            </a:extLst>
          </p:cNvPr>
          <p:cNvSpPr/>
          <p:nvPr/>
        </p:nvSpPr>
        <p:spPr>
          <a:xfrm>
            <a:off x="5939935" y="61495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3" name="Conector de Seta Reta 53">
            <a:extLst>
              <a:ext uri="{FF2B5EF4-FFF2-40B4-BE49-F238E27FC236}">
                <a16:creationId xmlns="" xmlns:a16="http://schemas.microsoft.com/office/drawing/2014/main" id="{68F03707-DB3F-451E-862C-9AF8E07E949B}"/>
              </a:ext>
            </a:extLst>
          </p:cNvPr>
          <p:cNvCxnSpPr>
            <a:cxnSpLocks/>
          </p:cNvCxnSpPr>
          <p:nvPr/>
        </p:nvCxnSpPr>
        <p:spPr>
          <a:xfrm>
            <a:off x="6006253" y="305123"/>
            <a:ext cx="0" cy="3698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93">
            <a:extLst>
              <a:ext uri="{FF2B5EF4-FFF2-40B4-BE49-F238E27FC236}">
                <a16:creationId xmlns="" xmlns:a16="http://schemas.microsoft.com/office/drawing/2014/main" id="{555680AB-EB2C-4A4C-A9B7-39B6E1C5A6F8}"/>
              </a:ext>
            </a:extLst>
          </p:cNvPr>
          <p:cNvCxnSpPr/>
          <p:nvPr/>
        </p:nvCxnSpPr>
        <p:spPr>
          <a:xfrm>
            <a:off x="4063943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93">
            <a:extLst>
              <a:ext uri="{FF2B5EF4-FFF2-40B4-BE49-F238E27FC236}">
                <a16:creationId xmlns="" xmlns:a16="http://schemas.microsoft.com/office/drawing/2014/main" id="{E90C08F2-487D-4F33-95D1-46D37F4A8961}"/>
              </a:ext>
            </a:extLst>
          </p:cNvPr>
          <p:cNvCxnSpPr/>
          <p:nvPr/>
        </p:nvCxnSpPr>
        <p:spPr>
          <a:xfrm>
            <a:off x="4218079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93">
            <a:extLst>
              <a:ext uri="{FF2B5EF4-FFF2-40B4-BE49-F238E27FC236}">
                <a16:creationId xmlns="" xmlns:a16="http://schemas.microsoft.com/office/drawing/2014/main" id="{E32DD8E4-EA29-4037-8E22-0239591D060F}"/>
              </a:ext>
            </a:extLst>
          </p:cNvPr>
          <p:cNvCxnSpPr/>
          <p:nvPr/>
        </p:nvCxnSpPr>
        <p:spPr>
          <a:xfrm>
            <a:off x="4362095" y="305123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59">
            <a:extLst>
              <a:ext uri="{FF2B5EF4-FFF2-40B4-BE49-F238E27FC236}">
                <a16:creationId xmlns="" xmlns:a16="http://schemas.microsoft.com/office/drawing/2014/main" id="{ED3B7322-6DC8-4F73-999F-1899E0D28F5B}"/>
              </a:ext>
            </a:extLst>
          </p:cNvPr>
          <p:cNvCxnSpPr/>
          <p:nvPr/>
        </p:nvCxnSpPr>
        <p:spPr>
          <a:xfrm>
            <a:off x="3224104" y="1673275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to 37">
            <a:extLst>
              <a:ext uri="{FF2B5EF4-FFF2-40B4-BE49-F238E27FC236}">
                <a16:creationId xmlns="" xmlns:a16="http://schemas.microsoft.com/office/drawing/2014/main" id="{0965E7E6-5922-4568-95A7-463B7C0A1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612421"/>
              </p:ext>
            </p:extLst>
          </p:nvPr>
        </p:nvGraphicFramePr>
        <p:xfrm>
          <a:off x="3595822" y="1707307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9" name="Equation" r:id="rId18" imgW="444240" imgH="253800" progId="Equation.DSMT4">
                  <p:embed/>
                </p:oleObj>
              </mc:Choice>
              <mc:Fallback>
                <p:oleObj name="Equation" r:id="rId18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95822" y="1707307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Conector reto 38">
            <a:extLst>
              <a:ext uri="{FF2B5EF4-FFF2-40B4-BE49-F238E27FC236}">
                <a16:creationId xmlns="" xmlns:a16="http://schemas.microsoft.com/office/drawing/2014/main" id="{597FDDF9-5E9F-4048-AD01-A1CE04761C93}"/>
              </a:ext>
            </a:extLst>
          </p:cNvPr>
          <p:cNvCxnSpPr/>
          <p:nvPr/>
        </p:nvCxnSpPr>
        <p:spPr>
          <a:xfrm>
            <a:off x="3786031" y="953195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28672">
            <a:extLst>
              <a:ext uri="{FF2B5EF4-FFF2-40B4-BE49-F238E27FC236}">
                <a16:creationId xmlns="" xmlns:a16="http://schemas.microsoft.com/office/drawing/2014/main" id="{2CC1BCA8-6B8D-4E0C-B0BA-D158A3B644D0}"/>
              </a:ext>
            </a:extLst>
          </p:cNvPr>
          <p:cNvCxnSpPr/>
          <p:nvPr/>
        </p:nvCxnSpPr>
        <p:spPr>
          <a:xfrm>
            <a:off x="3209965" y="1313235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66">
            <a:extLst>
              <a:ext uri="{FF2B5EF4-FFF2-40B4-BE49-F238E27FC236}">
                <a16:creationId xmlns="" xmlns:a16="http://schemas.microsoft.com/office/drawing/2014/main" id="{7F108DD5-4C6B-4E46-8D5D-3F3DD6DECBAD}"/>
              </a:ext>
            </a:extLst>
          </p:cNvPr>
          <p:cNvCxnSpPr/>
          <p:nvPr/>
        </p:nvCxnSpPr>
        <p:spPr>
          <a:xfrm>
            <a:off x="3815398" y="1313235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to 41">
            <a:extLst>
              <a:ext uri="{FF2B5EF4-FFF2-40B4-BE49-F238E27FC236}">
                <a16:creationId xmlns="" xmlns:a16="http://schemas.microsoft.com/office/drawing/2014/main" id="{D5030D14-17C6-4070-BC38-702FBCE3D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094885"/>
              </p:ext>
            </p:extLst>
          </p:nvPr>
        </p:nvGraphicFramePr>
        <p:xfrm>
          <a:off x="3239931" y="1313235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0" name="Equation" r:id="rId20" imgW="545760" imgH="253800" progId="Equation.DSMT4">
                  <p:embed/>
                </p:oleObj>
              </mc:Choice>
              <mc:Fallback>
                <p:oleObj name="Equation" r:id="rId20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239931" y="1313235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="" xmlns:a16="http://schemas.microsoft.com/office/drawing/2014/main" id="{56FFE744-EC45-4780-B846-0EBBF951C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0256"/>
              </p:ext>
            </p:extLst>
          </p:nvPr>
        </p:nvGraphicFramePr>
        <p:xfrm>
          <a:off x="3786031" y="1313235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1" name="Equation" r:id="rId22" imgW="545801" imgH="254529" progId="Equation.DSMT4">
                  <p:embed/>
                </p:oleObj>
              </mc:Choice>
              <mc:Fallback>
                <p:oleObj name="Equation" r:id="rId22" imgW="545801" imgH="2545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786031" y="1313235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="" xmlns:a16="http://schemas.microsoft.com/office/drawing/2014/main" id="{50947E72-E79D-44B9-A350-E596EDC8B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405247"/>
              </p:ext>
            </p:extLst>
          </p:nvPr>
        </p:nvGraphicFramePr>
        <p:xfrm>
          <a:off x="2910525" y="593155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2" name="Equation" r:id="rId24" imgW="164880" imgH="164880" progId="Equation.DSMT4">
                  <p:embed/>
                </p:oleObj>
              </mc:Choice>
              <mc:Fallback>
                <p:oleObj name="Equation" r:id="rId24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910525" y="593155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Conector de Seta Reta 70">
            <a:extLst>
              <a:ext uri="{FF2B5EF4-FFF2-40B4-BE49-F238E27FC236}">
                <a16:creationId xmlns="" xmlns:a16="http://schemas.microsoft.com/office/drawing/2014/main" id="{AACF627D-6C84-4371-B149-714898D49F2B}"/>
              </a:ext>
            </a:extLst>
          </p:cNvPr>
          <p:cNvCxnSpPr/>
          <p:nvPr/>
        </p:nvCxnSpPr>
        <p:spPr>
          <a:xfrm>
            <a:off x="4361145" y="1673275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to 45">
            <a:extLst>
              <a:ext uri="{FF2B5EF4-FFF2-40B4-BE49-F238E27FC236}">
                <a16:creationId xmlns="" xmlns:a16="http://schemas.microsoft.com/office/drawing/2014/main" id="{132C9D51-FCEC-4AB0-BC66-6D3701EC6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095525"/>
              </p:ext>
            </p:extLst>
          </p:nvPr>
        </p:nvGraphicFramePr>
        <p:xfrm>
          <a:off x="4732863" y="1707307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3" name="Equation" r:id="rId26" imgW="444240" imgH="253800" progId="Equation.DSMT4">
                  <p:embed/>
                </p:oleObj>
              </mc:Choice>
              <mc:Fallback>
                <p:oleObj name="Equation" r:id="rId26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32863" y="1707307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Conector de Seta Reta 72">
            <a:extLst>
              <a:ext uri="{FF2B5EF4-FFF2-40B4-BE49-F238E27FC236}">
                <a16:creationId xmlns="" xmlns:a16="http://schemas.microsoft.com/office/drawing/2014/main" id="{E4017463-F8C5-4926-B7BC-9E02140A7FAF}"/>
              </a:ext>
            </a:extLst>
          </p:cNvPr>
          <p:cNvCxnSpPr/>
          <p:nvPr/>
        </p:nvCxnSpPr>
        <p:spPr>
          <a:xfrm>
            <a:off x="5454690" y="1673275"/>
            <a:ext cx="11266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95">
            <a:extLst>
              <a:ext uri="{FF2B5EF4-FFF2-40B4-BE49-F238E27FC236}">
                <a16:creationId xmlns="" xmlns:a16="http://schemas.microsoft.com/office/drawing/2014/main" id="{5D624344-D42D-475F-B53A-78EDEFBE804E}"/>
              </a:ext>
            </a:extLst>
          </p:cNvPr>
          <p:cNvCxnSpPr/>
          <p:nvPr/>
        </p:nvCxnSpPr>
        <p:spPr>
          <a:xfrm>
            <a:off x="5693509" y="285936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95">
            <a:extLst>
              <a:ext uri="{FF2B5EF4-FFF2-40B4-BE49-F238E27FC236}">
                <a16:creationId xmlns="" xmlns:a16="http://schemas.microsoft.com/office/drawing/2014/main" id="{B3374E48-52D9-4F6A-8E3B-C475BF58ADAB}"/>
              </a:ext>
            </a:extLst>
          </p:cNvPr>
          <p:cNvCxnSpPr/>
          <p:nvPr/>
        </p:nvCxnSpPr>
        <p:spPr>
          <a:xfrm>
            <a:off x="5476078" y="290594"/>
            <a:ext cx="1" cy="2700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>
            <a:extLst>
              <a:ext uri="{FF2B5EF4-FFF2-40B4-BE49-F238E27FC236}">
                <a16:creationId xmlns="" xmlns:a16="http://schemas.microsoft.com/office/drawing/2014/main" id="{483FB024-488E-4284-8BDC-7F216D3E55E8}"/>
              </a:ext>
            </a:extLst>
          </p:cNvPr>
          <p:cNvSpPr/>
          <p:nvPr/>
        </p:nvSpPr>
        <p:spPr>
          <a:xfrm>
            <a:off x="5388291" y="61966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1" name="Objeto 50">
            <a:extLst>
              <a:ext uri="{FF2B5EF4-FFF2-40B4-BE49-F238E27FC236}">
                <a16:creationId xmlns="" xmlns:a16="http://schemas.microsoft.com/office/drawing/2014/main" id="{67855F6D-A815-4747-933F-70C846F6F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218392"/>
              </p:ext>
            </p:extLst>
          </p:nvPr>
        </p:nvGraphicFramePr>
        <p:xfrm>
          <a:off x="5211455" y="593155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4" name="Equation" r:id="rId27" imgW="152280" imgH="177480" progId="Equation.DSMT4">
                  <p:embed/>
                </p:oleObj>
              </mc:Choice>
              <mc:Fallback>
                <p:oleObj name="Equation" r:id="rId27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211455" y="593155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o 51">
            <a:extLst>
              <a:ext uri="{FF2B5EF4-FFF2-40B4-BE49-F238E27FC236}">
                <a16:creationId xmlns="" xmlns:a16="http://schemas.microsoft.com/office/drawing/2014/main" id="{04FFD198-C1F2-49EE-B5EA-43A9E480F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791733"/>
              </p:ext>
            </p:extLst>
          </p:nvPr>
        </p:nvGraphicFramePr>
        <p:xfrm>
          <a:off x="5770851" y="1688356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5" name="Equation" r:id="rId29" imgW="444240" imgH="253800" progId="Equation.DSMT4">
                  <p:embed/>
                </p:oleObj>
              </mc:Choice>
              <mc:Fallback>
                <p:oleObj name="Equation" r:id="rId29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70851" y="1688356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Conector reto 52">
            <a:extLst>
              <a:ext uri="{FF2B5EF4-FFF2-40B4-BE49-F238E27FC236}">
                <a16:creationId xmlns="" xmlns:a16="http://schemas.microsoft.com/office/drawing/2014/main" id="{3129E385-39E7-4F26-AC82-AF03BE6175B1}"/>
              </a:ext>
            </a:extLst>
          </p:cNvPr>
          <p:cNvCxnSpPr/>
          <p:nvPr/>
        </p:nvCxnSpPr>
        <p:spPr>
          <a:xfrm>
            <a:off x="6015798" y="917155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86">
            <a:extLst>
              <a:ext uri="{FF2B5EF4-FFF2-40B4-BE49-F238E27FC236}">
                <a16:creationId xmlns="" xmlns:a16="http://schemas.microsoft.com/office/drawing/2014/main" id="{7DABA36E-BCE2-412E-B6DB-59A7FB0EBB20}"/>
              </a:ext>
            </a:extLst>
          </p:cNvPr>
          <p:cNvCxnSpPr/>
          <p:nvPr/>
        </p:nvCxnSpPr>
        <p:spPr>
          <a:xfrm>
            <a:off x="5439732" y="1277195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87">
            <a:extLst>
              <a:ext uri="{FF2B5EF4-FFF2-40B4-BE49-F238E27FC236}">
                <a16:creationId xmlns="" xmlns:a16="http://schemas.microsoft.com/office/drawing/2014/main" id="{E34FBA3C-99B2-4234-9BFC-2596D1828B79}"/>
              </a:ext>
            </a:extLst>
          </p:cNvPr>
          <p:cNvCxnSpPr/>
          <p:nvPr/>
        </p:nvCxnSpPr>
        <p:spPr>
          <a:xfrm>
            <a:off x="6045165" y="1277195"/>
            <a:ext cx="546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to 55">
            <a:extLst>
              <a:ext uri="{FF2B5EF4-FFF2-40B4-BE49-F238E27FC236}">
                <a16:creationId xmlns="" xmlns:a16="http://schemas.microsoft.com/office/drawing/2014/main" id="{FD58103C-6AA5-46A6-B6EB-A5762B612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198607"/>
              </p:ext>
            </p:extLst>
          </p:nvPr>
        </p:nvGraphicFramePr>
        <p:xfrm>
          <a:off x="5469698" y="1277195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6" name="Equation" r:id="rId30" imgW="545760" imgH="253800" progId="Equation.DSMT4">
                  <p:embed/>
                </p:oleObj>
              </mc:Choice>
              <mc:Fallback>
                <p:oleObj name="Equation" r:id="rId30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69698" y="1277195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o 56">
            <a:extLst>
              <a:ext uri="{FF2B5EF4-FFF2-40B4-BE49-F238E27FC236}">
                <a16:creationId xmlns="" xmlns:a16="http://schemas.microsoft.com/office/drawing/2014/main" id="{DA316149-3DE7-43D4-A1C6-F23CA6C1A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399972"/>
              </p:ext>
            </p:extLst>
          </p:nvPr>
        </p:nvGraphicFramePr>
        <p:xfrm>
          <a:off x="6015798" y="1277195"/>
          <a:ext cx="546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7" name="Equation" r:id="rId31" imgW="545801" imgH="254529" progId="Equation.DSMT4">
                  <p:embed/>
                </p:oleObj>
              </mc:Choice>
              <mc:Fallback>
                <p:oleObj name="Equation" r:id="rId31" imgW="545801" imgH="2545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015798" y="1277195"/>
                        <a:ext cx="546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o 57">
            <a:extLst>
              <a:ext uri="{FF2B5EF4-FFF2-40B4-BE49-F238E27FC236}">
                <a16:creationId xmlns="" xmlns:a16="http://schemas.microsoft.com/office/drawing/2014/main" id="{43BC6585-2F36-4E97-A99D-034C02513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533091"/>
              </p:ext>
            </p:extLst>
          </p:nvPr>
        </p:nvGraphicFramePr>
        <p:xfrm>
          <a:off x="3544258" y="604367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8" name="Equation" r:id="rId32" imgW="152280" imgH="164880" progId="Equation.DSMT4">
                  <p:embed/>
                </p:oleObj>
              </mc:Choice>
              <mc:Fallback>
                <p:oleObj name="Equation" r:id="rId32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544258" y="604367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to 58">
            <a:extLst>
              <a:ext uri="{FF2B5EF4-FFF2-40B4-BE49-F238E27FC236}">
                <a16:creationId xmlns="" xmlns:a16="http://schemas.microsoft.com/office/drawing/2014/main" id="{220106DB-6DD4-4CEA-9889-888FAB21B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158229"/>
              </p:ext>
            </p:extLst>
          </p:nvPr>
        </p:nvGraphicFramePr>
        <p:xfrm>
          <a:off x="5768345" y="593155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9" name="Equation" r:id="rId34" imgW="164880" imgH="164880" progId="Equation.DSMT4">
                  <p:embed/>
                </p:oleObj>
              </mc:Choice>
              <mc:Fallback>
                <p:oleObj name="Equation" r:id="rId34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768345" y="593155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o 59">
            <a:extLst>
              <a:ext uri="{FF2B5EF4-FFF2-40B4-BE49-F238E27FC236}">
                <a16:creationId xmlns="" xmlns:a16="http://schemas.microsoft.com/office/drawing/2014/main" id="{B091B9F4-1E2E-44B4-92D7-5B453C08F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371319"/>
              </p:ext>
            </p:extLst>
          </p:nvPr>
        </p:nvGraphicFramePr>
        <p:xfrm>
          <a:off x="6743070" y="628179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0" name="Equation" r:id="rId36" imgW="152280" imgH="164880" progId="Equation.DSMT4">
                  <p:embed/>
                </p:oleObj>
              </mc:Choice>
              <mc:Fallback>
                <p:oleObj name="Equation" r:id="rId36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743070" y="628179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to 60">
            <a:extLst>
              <a:ext uri="{FF2B5EF4-FFF2-40B4-BE49-F238E27FC236}">
                <a16:creationId xmlns="" xmlns:a16="http://schemas.microsoft.com/office/drawing/2014/main" id="{3193A56B-0B45-4BFF-B032-FB9758858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416048"/>
              </p:ext>
            </p:extLst>
          </p:nvPr>
        </p:nvGraphicFramePr>
        <p:xfrm>
          <a:off x="4084008" y="586904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1" name="Equation" r:id="rId38" imgW="152280" imgH="164880" progId="Equation.DSMT4">
                  <p:embed/>
                </p:oleObj>
              </mc:Choice>
              <mc:Fallback>
                <p:oleObj name="Equation" r:id="rId38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4084008" y="586904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to 61">
            <a:extLst>
              <a:ext uri="{FF2B5EF4-FFF2-40B4-BE49-F238E27FC236}">
                <a16:creationId xmlns="" xmlns:a16="http://schemas.microsoft.com/office/drawing/2014/main" id="{46236FCD-F647-4E34-A7F5-1A2AEC2E9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164608"/>
              </p:ext>
            </p:extLst>
          </p:nvPr>
        </p:nvGraphicFramePr>
        <p:xfrm>
          <a:off x="5720051" y="8235"/>
          <a:ext cx="4953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2" name="Equation" r:id="rId40" imgW="495397" imgH="253089" progId="Equation.DSMT4">
                  <p:embed/>
                </p:oleObj>
              </mc:Choice>
              <mc:Fallback>
                <p:oleObj name="Equation" r:id="rId40" imgW="495397" imgH="253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5720051" y="8235"/>
                        <a:ext cx="4953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Conector reto 62">
            <a:extLst>
              <a:ext uri="{FF2B5EF4-FFF2-40B4-BE49-F238E27FC236}">
                <a16:creationId xmlns="" xmlns:a16="http://schemas.microsoft.com/office/drawing/2014/main" id="{D18AEA0A-9AF4-40B8-A3B2-4124849DC96B}"/>
              </a:ext>
            </a:extLst>
          </p:cNvPr>
          <p:cNvCxnSpPr/>
          <p:nvPr/>
        </p:nvCxnSpPr>
        <p:spPr>
          <a:xfrm>
            <a:off x="3203848" y="953195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="" xmlns:a16="http://schemas.microsoft.com/office/drawing/2014/main" id="{A0DE8083-37E0-49B7-91D2-1C947FE6AF74}"/>
              </a:ext>
            </a:extLst>
          </p:cNvPr>
          <p:cNvCxnSpPr/>
          <p:nvPr/>
        </p:nvCxnSpPr>
        <p:spPr>
          <a:xfrm>
            <a:off x="4330538" y="953195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="" xmlns:a16="http://schemas.microsoft.com/office/drawing/2014/main" id="{CF1D35FA-80C1-4B65-9395-6B5141257641}"/>
              </a:ext>
            </a:extLst>
          </p:cNvPr>
          <p:cNvCxnSpPr/>
          <p:nvPr/>
        </p:nvCxnSpPr>
        <p:spPr>
          <a:xfrm>
            <a:off x="5434434" y="881187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="" xmlns:a16="http://schemas.microsoft.com/office/drawing/2014/main" id="{831287C8-E2F3-477B-A91C-61002C10CB65}"/>
              </a:ext>
            </a:extLst>
          </p:cNvPr>
          <p:cNvCxnSpPr/>
          <p:nvPr/>
        </p:nvCxnSpPr>
        <p:spPr>
          <a:xfrm>
            <a:off x="6561124" y="879299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4"/>
          <p:cNvCxnSpPr/>
          <p:nvPr/>
        </p:nvCxnSpPr>
        <p:spPr>
          <a:xfrm>
            <a:off x="1691642" y="4617132"/>
            <a:ext cx="62838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Objeto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75274"/>
              </p:ext>
            </p:extLst>
          </p:nvPr>
        </p:nvGraphicFramePr>
        <p:xfrm>
          <a:off x="2371348" y="4040457"/>
          <a:ext cx="722521" cy="361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3" name="Equation" r:id="rId42" imgW="406080" imgH="203040" progId="Equation.DSMT4">
                  <p:embed/>
                </p:oleObj>
              </mc:Choice>
              <mc:Fallback>
                <p:oleObj name="Equation" r:id="rId42" imgW="406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2371348" y="4040457"/>
                        <a:ext cx="722521" cy="361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to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963283"/>
              </p:ext>
            </p:extLst>
          </p:nvPr>
        </p:nvGraphicFramePr>
        <p:xfrm>
          <a:off x="2824578" y="4586994"/>
          <a:ext cx="265091" cy="3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4" name="Equation" r:id="rId44" imgW="126720" imgH="177480" progId="Equation.DSMT4">
                  <p:embed/>
                </p:oleObj>
              </mc:Choice>
              <mc:Fallback>
                <p:oleObj name="Equation" r:id="rId44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2824578" y="4586994"/>
                        <a:ext cx="265091" cy="3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o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4424"/>
              </p:ext>
            </p:extLst>
          </p:nvPr>
        </p:nvGraphicFramePr>
        <p:xfrm>
          <a:off x="1490600" y="6309320"/>
          <a:ext cx="1647365" cy="44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5" name="Equation" r:id="rId46" imgW="939600" imgH="253800" progId="Equation.DSMT4">
                  <p:embed/>
                </p:oleObj>
              </mc:Choice>
              <mc:Fallback>
                <p:oleObj name="Equation" r:id="rId46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490600" y="6309320"/>
                        <a:ext cx="1647365" cy="445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Conector reto 76"/>
          <p:cNvCxnSpPr>
            <a:endCxn id="99" idx="2"/>
          </p:cNvCxnSpPr>
          <p:nvPr/>
        </p:nvCxnSpPr>
        <p:spPr>
          <a:xfrm>
            <a:off x="3203848" y="4221088"/>
            <a:ext cx="1080136" cy="0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Objeto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015638"/>
              </p:ext>
            </p:extLst>
          </p:nvPr>
        </p:nvGraphicFramePr>
        <p:xfrm>
          <a:off x="2713401" y="5487791"/>
          <a:ext cx="370204" cy="34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6" name="Equation" r:id="rId48" imgW="190440" imgH="177480" progId="Equation.DSMT4">
                  <p:embed/>
                </p:oleObj>
              </mc:Choice>
              <mc:Fallback>
                <p:oleObj name="Equation" r:id="rId48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2713401" y="5487791"/>
                        <a:ext cx="370204" cy="34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6" name="Conector reto 85"/>
          <p:cNvCxnSpPr>
            <a:cxnSpLocks/>
            <a:stCxn id="80" idx="6"/>
          </p:cNvCxnSpPr>
          <p:nvPr/>
        </p:nvCxnSpPr>
        <p:spPr>
          <a:xfrm flipH="1" flipV="1">
            <a:off x="4324050" y="4257735"/>
            <a:ext cx="1224029" cy="91731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de Seta Reta 4"/>
          <p:cNvCxnSpPr/>
          <p:nvPr/>
        </p:nvCxnSpPr>
        <p:spPr>
          <a:xfrm>
            <a:off x="3137965" y="2636912"/>
            <a:ext cx="72000" cy="3960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ipse 80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3101965" y="454512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Elipse 77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3093869" y="414908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4" name="Conector reto 93"/>
          <p:cNvCxnSpPr/>
          <p:nvPr/>
        </p:nvCxnSpPr>
        <p:spPr>
          <a:xfrm flipH="1" flipV="1">
            <a:off x="4327868" y="2269272"/>
            <a:ext cx="11462" cy="1735792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/>
          <p:nvPr/>
        </p:nvCxnSpPr>
        <p:spPr>
          <a:xfrm flipH="1" flipV="1">
            <a:off x="5456450" y="2220061"/>
            <a:ext cx="19629" cy="2739817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 flipH="1" flipV="1">
            <a:off x="6561125" y="2220061"/>
            <a:ext cx="30737" cy="2217051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/>
          <p:cNvCxnSpPr/>
          <p:nvPr/>
        </p:nvCxnSpPr>
        <p:spPr>
          <a:xfrm flipV="1">
            <a:off x="3191464" y="5157192"/>
            <a:ext cx="2284615" cy="4841"/>
          </a:xfrm>
          <a:prstGeom prst="line">
            <a:avLst/>
          </a:prstGeom>
          <a:ln w="508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lipse 101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3119464" y="51030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3" name="Objeto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88173"/>
              </p:ext>
            </p:extLst>
          </p:nvPr>
        </p:nvGraphicFramePr>
        <p:xfrm>
          <a:off x="2771800" y="5016525"/>
          <a:ext cx="284683" cy="284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7" name="Equation" r:id="rId50" imgW="177480" imgH="177480" progId="Equation.DSMT4">
                  <p:embed/>
                </p:oleObj>
              </mc:Choice>
              <mc:Fallback>
                <p:oleObj name="Equation" r:id="rId50" imgW="177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2771800" y="5016525"/>
                        <a:ext cx="284683" cy="284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Elipse 79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5404079" y="510304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Arco 107"/>
          <p:cNvSpPr/>
          <p:nvPr/>
        </p:nvSpPr>
        <p:spPr>
          <a:xfrm rot="5162582">
            <a:off x="2818731" y="792815"/>
            <a:ext cx="5292493" cy="3445171"/>
          </a:xfrm>
          <a:prstGeom prst="arc">
            <a:avLst>
              <a:gd name="adj1" fmla="val 20262541"/>
              <a:gd name="adj2" fmla="val 105194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Elipse 108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6516232" y="458112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3" name="Objeto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41595"/>
              </p:ext>
            </p:extLst>
          </p:nvPr>
        </p:nvGraphicFramePr>
        <p:xfrm>
          <a:off x="7596336" y="4701576"/>
          <a:ext cx="545261" cy="389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8" name="Equation" r:id="rId52" imgW="355320" imgH="253800" progId="Equation.DSMT4">
                  <p:embed/>
                </p:oleObj>
              </mc:Choice>
              <mc:Fallback>
                <p:oleObj name="Equation" r:id="rId52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7596336" y="4701576"/>
                        <a:ext cx="545261" cy="389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8" name="Conector de Seta Reta 32"/>
          <p:cNvCxnSpPr>
            <a:cxnSpLocks/>
          </p:cNvCxnSpPr>
          <p:nvPr/>
        </p:nvCxnSpPr>
        <p:spPr>
          <a:xfrm flipH="1" flipV="1">
            <a:off x="3695520" y="5661248"/>
            <a:ext cx="243134" cy="66592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de Seta Reta 32"/>
          <p:cNvCxnSpPr>
            <a:cxnSpLocks/>
          </p:cNvCxnSpPr>
          <p:nvPr/>
        </p:nvCxnSpPr>
        <p:spPr>
          <a:xfrm flipV="1">
            <a:off x="4879853" y="4869160"/>
            <a:ext cx="196203" cy="89980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o 97"/>
          <p:cNvSpPr/>
          <p:nvPr/>
        </p:nvSpPr>
        <p:spPr>
          <a:xfrm rot="5162582">
            <a:off x="499959" y="1821070"/>
            <a:ext cx="5197873" cy="2603264"/>
          </a:xfrm>
          <a:prstGeom prst="arc">
            <a:avLst>
              <a:gd name="adj1" fmla="val 18717373"/>
              <a:gd name="adj2" fmla="val 105194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Elipse 98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4283984" y="414908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Elipse 71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3137965" y="56612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2" name="Conector de Seta Reta 32"/>
          <p:cNvCxnSpPr>
            <a:cxnSpLocks/>
          </p:cNvCxnSpPr>
          <p:nvPr/>
        </p:nvCxnSpPr>
        <p:spPr>
          <a:xfrm flipH="1" flipV="1">
            <a:off x="6237292" y="4950398"/>
            <a:ext cx="926996" cy="49482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165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02C038AC-F901-4C89-A64F-71C3F62FAA3A}"/>
              </a:ext>
            </a:extLst>
          </p:cNvPr>
          <p:cNvSpPr/>
          <p:nvPr/>
        </p:nvSpPr>
        <p:spPr>
          <a:xfrm>
            <a:off x="2919610" y="844682"/>
            <a:ext cx="244827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B1E50CA1-3D43-4626-849F-5AC16CC7D559}"/>
              </a:ext>
            </a:extLst>
          </p:cNvPr>
          <p:cNvSpPr/>
          <p:nvPr/>
        </p:nvSpPr>
        <p:spPr>
          <a:xfrm>
            <a:off x="3841118" y="1508450"/>
            <a:ext cx="709376" cy="1464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2B7F293-5205-4148-86CA-F9FEACB6A59A}"/>
              </a:ext>
            </a:extLst>
          </p:cNvPr>
          <p:cNvSpPr/>
          <p:nvPr/>
        </p:nvSpPr>
        <p:spPr>
          <a:xfrm>
            <a:off x="2919610" y="2972575"/>
            <a:ext cx="244827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="" xmlns:a16="http://schemas.microsoft.com/office/drawing/2014/main" id="{95D7FB1C-D77A-4589-A1C0-87AE1984A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172664"/>
              </p:ext>
            </p:extLst>
          </p:nvPr>
        </p:nvGraphicFramePr>
        <p:xfrm>
          <a:off x="3929340" y="911431"/>
          <a:ext cx="428811" cy="51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6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9340" y="911431"/>
                        <a:ext cx="428811" cy="514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="" xmlns:a16="http://schemas.microsoft.com/office/drawing/2014/main" id="{A5A0671A-5BA2-47ED-8D38-570377501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181801"/>
              </p:ext>
            </p:extLst>
          </p:nvPr>
        </p:nvGraphicFramePr>
        <p:xfrm>
          <a:off x="4686477" y="3031057"/>
          <a:ext cx="417388" cy="536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7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6477" y="3031057"/>
                        <a:ext cx="417388" cy="536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de seta reta 8">
            <a:extLst>
              <a:ext uri="{FF2B5EF4-FFF2-40B4-BE49-F238E27FC236}">
                <a16:creationId xmlns="" xmlns:a16="http://schemas.microsoft.com/office/drawing/2014/main" id="{7039C8FD-4B64-4B1B-9B32-BBC5CE289BCB}"/>
              </a:ext>
            </a:extLst>
          </p:cNvPr>
          <p:cNvCxnSpPr/>
          <p:nvPr/>
        </p:nvCxnSpPr>
        <p:spPr>
          <a:xfrm>
            <a:off x="2887612" y="4594845"/>
            <a:ext cx="2448272" cy="1518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="" xmlns:a16="http://schemas.microsoft.com/office/drawing/2014/main" id="{B6E3E232-82E7-4CDA-86C4-0CA6485D3B77}"/>
              </a:ext>
            </a:extLst>
          </p:cNvPr>
          <p:cNvCxnSpPr/>
          <p:nvPr/>
        </p:nvCxnSpPr>
        <p:spPr>
          <a:xfrm flipH="1">
            <a:off x="5623916" y="882029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="" xmlns:a16="http://schemas.microsoft.com/office/drawing/2014/main" id="{FB42770F-A27F-4D95-ADB3-4BFA13327AE2}"/>
              </a:ext>
            </a:extLst>
          </p:cNvPr>
          <p:cNvCxnSpPr/>
          <p:nvPr/>
        </p:nvCxnSpPr>
        <p:spPr>
          <a:xfrm flipH="1">
            <a:off x="5623916" y="1518353"/>
            <a:ext cx="2788564" cy="6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="" xmlns:a16="http://schemas.microsoft.com/office/drawing/2014/main" id="{9214D02A-0217-4275-ADE5-2AFDB89A7A9C}"/>
              </a:ext>
            </a:extLst>
          </p:cNvPr>
          <p:cNvCxnSpPr/>
          <p:nvPr/>
        </p:nvCxnSpPr>
        <p:spPr>
          <a:xfrm>
            <a:off x="6167982" y="895412"/>
            <a:ext cx="0" cy="637003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to 12">
            <a:extLst>
              <a:ext uri="{FF2B5EF4-FFF2-40B4-BE49-F238E27FC236}">
                <a16:creationId xmlns="" xmlns:a16="http://schemas.microsoft.com/office/drawing/2014/main" id="{77332821-F6CF-4305-938F-E23EE917B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180778"/>
              </p:ext>
            </p:extLst>
          </p:nvPr>
        </p:nvGraphicFramePr>
        <p:xfrm>
          <a:off x="6451377" y="909266"/>
          <a:ext cx="16716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8" name="Equation" r:id="rId7" imgW="952200" imgH="253800" progId="Equation.DSMT4">
                  <p:embed/>
                </p:oleObj>
              </mc:Choice>
              <mc:Fallback>
                <p:oleObj name="Equation" r:id="rId7" imgW="952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1377" y="909266"/>
                        <a:ext cx="1671637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="" xmlns:a16="http://schemas.microsoft.com/office/drawing/2014/main" id="{C47B65D3-A1ED-4617-BBDA-C6F1CB79D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848770"/>
              </p:ext>
            </p:extLst>
          </p:nvPr>
        </p:nvGraphicFramePr>
        <p:xfrm>
          <a:off x="3157709" y="4121770"/>
          <a:ext cx="17478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9" name="Equation" r:id="rId9" imgW="939600" imgH="253800" progId="Equation.DSMT4">
                  <p:embed/>
                </p:oleObj>
              </mc:Choice>
              <mc:Fallback>
                <p:oleObj name="Equation" r:id="rId9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57709" y="4121770"/>
                        <a:ext cx="1747838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="" xmlns:a16="http://schemas.microsoft.com/office/drawing/2014/main" id="{721EDCD5-4DF5-42BB-898E-CBB397D08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768631"/>
              </p:ext>
            </p:extLst>
          </p:nvPr>
        </p:nvGraphicFramePr>
        <p:xfrm>
          <a:off x="2335385" y="2609781"/>
          <a:ext cx="1221128" cy="33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0" name="Equation" r:id="rId11" imgW="939600" imgH="253800" progId="Equation.DSMT4">
                  <p:embed/>
                </p:oleObj>
              </mc:Choice>
              <mc:Fallback>
                <p:oleObj name="Equation" r:id="rId11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35385" y="2609781"/>
                        <a:ext cx="1221128" cy="330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ector de seta reta 19">
            <a:extLst>
              <a:ext uri="{FF2B5EF4-FFF2-40B4-BE49-F238E27FC236}">
                <a16:creationId xmlns="" xmlns:a16="http://schemas.microsoft.com/office/drawing/2014/main" id="{F169267F-A3CD-4D87-A123-A48A41DC21C0}"/>
              </a:ext>
            </a:extLst>
          </p:cNvPr>
          <p:cNvCxnSpPr/>
          <p:nvPr/>
        </p:nvCxnSpPr>
        <p:spPr>
          <a:xfrm>
            <a:off x="2913880" y="341977"/>
            <a:ext cx="2448272" cy="1518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to 16">
            <a:extLst>
              <a:ext uri="{FF2B5EF4-FFF2-40B4-BE49-F238E27FC236}">
                <a16:creationId xmlns="" xmlns:a16="http://schemas.microsoft.com/office/drawing/2014/main" id="{6AA21F80-CCE9-4B57-9FFA-2BF43177D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979276"/>
              </p:ext>
            </p:extLst>
          </p:nvPr>
        </p:nvGraphicFramePr>
        <p:xfrm>
          <a:off x="3490689" y="2803"/>
          <a:ext cx="13096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1" name="Equation" r:id="rId13" imgW="939600" imgH="253800" progId="Equation.DSMT4">
                  <p:embed/>
                </p:oleObj>
              </mc:Choice>
              <mc:Fallback>
                <p:oleObj name="Equation" r:id="rId13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90689" y="2803"/>
                        <a:ext cx="1309688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ector reto 17">
            <a:extLst>
              <a:ext uri="{FF2B5EF4-FFF2-40B4-BE49-F238E27FC236}">
                <a16:creationId xmlns="" xmlns:a16="http://schemas.microsoft.com/office/drawing/2014/main" id="{CB432E7E-B9CD-468E-BFD2-DC7A8144B09D}"/>
              </a:ext>
            </a:extLst>
          </p:cNvPr>
          <p:cNvCxnSpPr/>
          <p:nvPr/>
        </p:nvCxnSpPr>
        <p:spPr>
          <a:xfrm>
            <a:off x="5362152" y="-27384"/>
            <a:ext cx="0" cy="7628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="" xmlns:a16="http://schemas.microsoft.com/office/drawing/2014/main" id="{BE2D9602-8CB9-44CC-84FD-F05221B801C6}"/>
              </a:ext>
            </a:extLst>
          </p:cNvPr>
          <p:cNvCxnSpPr/>
          <p:nvPr/>
        </p:nvCxnSpPr>
        <p:spPr>
          <a:xfrm>
            <a:off x="2913880" y="-27384"/>
            <a:ext cx="0" cy="7628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="" xmlns:a16="http://schemas.microsoft.com/office/drawing/2014/main" id="{0DBF84E2-E578-410D-A3DB-37A8EAB1F345}"/>
              </a:ext>
            </a:extLst>
          </p:cNvPr>
          <p:cNvCxnSpPr/>
          <p:nvPr/>
        </p:nvCxnSpPr>
        <p:spPr>
          <a:xfrm flipH="1">
            <a:off x="1049722" y="3296611"/>
            <a:ext cx="1700572" cy="553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31">
            <a:extLst>
              <a:ext uri="{FF2B5EF4-FFF2-40B4-BE49-F238E27FC236}">
                <a16:creationId xmlns="" xmlns:a16="http://schemas.microsoft.com/office/drawing/2014/main" id="{201E04A1-AF42-42F6-8F5D-70515391C910}"/>
              </a:ext>
            </a:extLst>
          </p:cNvPr>
          <p:cNvCxnSpPr/>
          <p:nvPr/>
        </p:nvCxnSpPr>
        <p:spPr>
          <a:xfrm>
            <a:off x="4464571" y="2642168"/>
            <a:ext cx="536054" cy="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="" xmlns:a16="http://schemas.microsoft.com/office/drawing/2014/main" id="{BD6C72B3-86DF-4E58-9EA3-E9986016FD53}"/>
              </a:ext>
            </a:extLst>
          </p:cNvPr>
          <p:cNvCxnSpPr>
            <a:cxnSpLocks/>
          </p:cNvCxnSpPr>
          <p:nvPr/>
        </p:nvCxnSpPr>
        <p:spPr>
          <a:xfrm>
            <a:off x="5335884" y="3746276"/>
            <a:ext cx="0" cy="9788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="" xmlns:a16="http://schemas.microsoft.com/office/drawing/2014/main" id="{D2C36A2E-57CE-49DC-8945-6981FE5A98D2}"/>
              </a:ext>
            </a:extLst>
          </p:cNvPr>
          <p:cNvCxnSpPr>
            <a:cxnSpLocks/>
          </p:cNvCxnSpPr>
          <p:nvPr/>
        </p:nvCxnSpPr>
        <p:spPr>
          <a:xfrm>
            <a:off x="2887612" y="3746276"/>
            <a:ext cx="0" cy="9788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to 25">
            <a:extLst>
              <a:ext uri="{FF2B5EF4-FFF2-40B4-BE49-F238E27FC236}">
                <a16:creationId xmlns="" xmlns:a16="http://schemas.microsoft.com/office/drawing/2014/main" id="{D951E196-4308-4E0C-B44B-12697A767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035275"/>
              </p:ext>
            </p:extLst>
          </p:nvPr>
        </p:nvGraphicFramePr>
        <p:xfrm>
          <a:off x="3867989" y="1614015"/>
          <a:ext cx="3270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2"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67989" y="1614015"/>
                        <a:ext cx="3270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Conector reto 27"/>
          <p:cNvCxnSpPr/>
          <p:nvPr/>
        </p:nvCxnSpPr>
        <p:spPr>
          <a:xfrm>
            <a:off x="1900008" y="2217375"/>
            <a:ext cx="4267974" cy="23137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508217" y="2032709"/>
            <a:ext cx="139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Linha Neutra</a:t>
            </a:r>
          </a:p>
        </p:txBody>
      </p:sp>
      <p:cxnSp>
        <p:nvCxnSpPr>
          <p:cNvPr id="30" name="Conector de seta reta 31">
            <a:extLst>
              <a:ext uri="{FF2B5EF4-FFF2-40B4-BE49-F238E27FC236}">
                <a16:creationId xmlns="" xmlns:a16="http://schemas.microsoft.com/office/drawing/2014/main" id="{201E04A1-AF42-42F6-8F5D-70515391C910}"/>
              </a:ext>
            </a:extLst>
          </p:cNvPr>
          <p:cNvCxnSpPr>
            <a:cxnSpLocks/>
          </p:cNvCxnSpPr>
          <p:nvPr/>
        </p:nvCxnSpPr>
        <p:spPr>
          <a:xfrm flipV="1">
            <a:off x="2483768" y="2633398"/>
            <a:ext cx="1307588" cy="877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="" xmlns:a16="http://schemas.microsoft.com/office/drawing/2014/main" id="{9214D02A-0217-4275-ADE5-2AFDB89A7A9C}"/>
              </a:ext>
            </a:extLst>
          </p:cNvPr>
          <p:cNvCxnSpPr/>
          <p:nvPr/>
        </p:nvCxnSpPr>
        <p:spPr>
          <a:xfrm>
            <a:off x="5565413" y="2303175"/>
            <a:ext cx="0" cy="637003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557812"/>
              </p:ext>
            </p:extLst>
          </p:nvPr>
        </p:nvGraphicFramePr>
        <p:xfrm>
          <a:off x="5776913" y="2366963"/>
          <a:ext cx="12096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3" name="Equation" r:id="rId17" imgW="634680" imgH="253800" progId="Equation.DSMT4">
                  <p:embed/>
                </p:oleObj>
              </mc:Choice>
              <mc:Fallback>
                <p:oleObj name="Equation" r:id="rId17" imgW="634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76913" y="2366963"/>
                        <a:ext cx="1209675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Conector de seta reta 32">
            <a:extLst>
              <a:ext uri="{FF2B5EF4-FFF2-40B4-BE49-F238E27FC236}">
                <a16:creationId xmlns="" xmlns:a16="http://schemas.microsoft.com/office/drawing/2014/main" id="{9214D02A-0217-4275-ADE5-2AFDB89A7A9C}"/>
              </a:ext>
            </a:extLst>
          </p:cNvPr>
          <p:cNvCxnSpPr/>
          <p:nvPr/>
        </p:nvCxnSpPr>
        <p:spPr>
          <a:xfrm>
            <a:off x="1598166" y="2303175"/>
            <a:ext cx="0" cy="993436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971566"/>
              </p:ext>
            </p:extLst>
          </p:nvPr>
        </p:nvGraphicFramePr>
        <p:xfrm>
          <a:off x="7938" y="2565400"/>
          <a:ext cx="16414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4" name="Equation" r:id="rId19" imgW="965160" imgH="266400" progId="Equation.DSMT4">
                  <p:embed/>
                </p:oleObj>
              </mc:Choice>
              <mc:Fallback>
                <p:oleObj name="Equation" r:id="rId19" imgW="965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38" y="2565400"/>
                        <a:ext cx="1641475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Conector de seta reta 34">
            <a:extLst>
              <a:ext uri="{FF2B5EF4-FFF2-40B4-BE49-F238E27FC236}">
                <a16:creationId xmlns="" xmlns:a16="http://schemas.microsoft.com/office/drawing/2014/main" id="{9214D02A-0217-4275-ADE5-2AFDB89A7A9C}"/>
              </a:ext>
            </a:extLst>
          </p:cNvPr>
          <p:cNvCxnSpPr/>
          <p:nvPr/>
        </p:nvCxnSpPr>
        <p:spPr>
          <a:xfrm>
            <a:off x="5565413" y="2972575"/>
            <a:ext cx="0" cy="618924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0DBF84E2-E578-410D-A3DB-37A8EAB1F345}"/>
              </a:ext>
            </a:extLst>
          </p:cNvPr>
          <p:cNvCxnSpPr/>
          <p:nvPr/>
        </p:nvCxnSpPr>
        <p:spPr>
          <a:xfrm flipH="1">
            <a:off x="5471516" y="3609983"/>
            <a:ext cx="3966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to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832341"/>
              </p:ext>
            </p:extLst>
          </p:nvPr>
        </p:nvGraphicFramePr>
        <p:xfrm>
          <a:off x="5740177" y="3111128"/>
          <a:ext cx="12795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5" name="Equation" r:id="rId21" imgW="952200" imgH="253800" progId="Equation.DSMT4">
                  <p:embed/>
                </p:oleObj>
              </mc:Choice>
              <mc:Fallback>
                <p:oleObj name="Equation" r:id="rId21" imgW="952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740177" y="3111128"/>
                        <a:ext cx="1279525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FB42770F-A27F-4D95-ADB3-4BFA13327AE2}"/>
              </a:ext>
            </a:extLst>
          </p:cNvPr>
          <p:cNvCxnSpPr/>
          <p:nvPr/>
        </p:nvCxnSpPr>
        <p:spPr>
          <a:xfrm flipH="1">
            <a:off x="5471516" y="2940178"/>
            <a:ext cx="29409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e 38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4118446" y="213285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4118446" y="321297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de seta reta 44">
            <a:extLst>
              <a:ext uri="{FF2B5EF4-FFF2-40B4-BE49-F238E27FC236}">
                <a16:creationId xmlns="" xmlns:a16="http://schemas.microsoft.com/office/drawing/2014/main" id="{9214D02A-0217-4275-ADE5-2AFDB89A7A9C}"/>
              </a:ext>
            </a:extLst>
          </p:cNvPr>
          <p:cNvCxnSpPr/>
          <p:nvPr/>
        </p:nvCxnSpPr>
        <p:spPr>
          <a:xfrm>
            <a:off x="7308304" y="1508450"/>
            <a:ext cx="0" cy="1431728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to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871694"/>
              </p:ext>
            </p:extLst>
          </p:nvPr>
        </p:nvGraphicFramePr>
        <p:xfrm>
          <a:off x="7380312" y="1999599"/>
          <a:ext cx="1502768" cy="410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6" name="Equation" r:id="rId23" imgW="927000" imgH="253800" progId="Equation.DSMT4">
                  <p:embed/>
                </p:oleObj>
              </mc:Choice>
              <mc:Fallback>
                <p:oleObj name="Equation" r:id="rId23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380312" y="1999599"/>
                        <a:ext cx="1502768" cy="410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63A2B591-C008-48EC-9B5E-007371BE6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575668"/>
              </p:ext>
            </p:extLst>
          </p:nvPr>
        </p:nvGraphicFramePr>
        <p:xfrm>
          <a:off x="-53876" y="4977097"/>
          <a:ext cx="8675688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7" name="Equation" r:id="rId25" imgW="4381200" imgH="850680" progId="Equation.DSMT4">
                  <p:embed/>
                </p:oleObj>
              </mc:Choice>
              <mc:Fallback>
                <p:oleObj name="Equation" r:id="rId25" imgW="438120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-53876" y="4977097"/>
                        <a:ext cx="8675688" cy="168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Elipse 40">
            <a:extLst>
              <a:ext uri="{FF2B5EF4-FFF2-40B4-BE49-F238E27FC236}">
                <a16:creationId xmlns="" xmlns:a16="http://schemas.microsoft.com/office/drawing/2014/main" id="{5E3BD544-3E34-4E4D-83A0-C099C4DB2767}"/>
              </a:ext>
            </a:extLst>
          </p:cNvPr>
          <p:cNvSpPr/>
          <p:nvPr/>
        </p:nvSpPr>
        <p:spPr>
          <a:xfrm>
            <a:off x="4139968" y="256490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" name="Conector de seta reta 30">
            <a:extLst>
              <a:ext uri="{FF2B5EF4-FFF2-40B4-BE49-F238E27FC236}">
                <a16:creationId xmlns="" xmlns:a16="http://schemas.microsoft.com/office/drawing/2014/main" id="{0F8C1A5F-6361-4408-BBAD-DBB69B6BDA43}"/>
              </a:ext>
            </a:extLst>
          </p:cNvPr>
          <p:cNvCxnSpPr>
            <a:cxnSpLocks/>
          </p:cNvCxnSpPr>
          <p:nvPr/>
        </p:nvCxnSpPr>
        <p:spPr>
          <a:xfrm>
            <a:off x="3546828" y="2236998"/>
            <a:ext cx="12353" cy="3964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to 24">
            <a:extLst>
              <a:ext uri="{FF2B5EF4-FFF2-40B4-BE49-F238E27FC236}">
                <a16:creationId xmlns="" xmlns:a16="http://schemas.microsoft.com/office/drawing/2014/main" id="{9DF5FAF7-C3EF-4F40-BA61-C2E58A708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649502"/>
              </p:ext>
            </p:extLst>
          </p:nvPr>
        </p:nvGraphicFramePr>
        <p:xfrm>
          <a:off x="2351634" y="2293462"/>
          <a:ext cx="1037857" cy="28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8" name="Equation" r:id="rId27" imgW="977760" imgH="266400" progId="Equation.DSMT4">
                  <p:embed/>
                </p:oleObj>
              </mc:Choice>
              <mc:Fallback>
                <p:oleObj name="Equation" r:id="rId27" imgW="9777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351634" y="2293462"/>
                        <a:ext cx="1037857" cy="280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="" xmlns:a16="http://schemas.microsoft.com/office/drawing/2014/main" id="{B3E24517-EF24-4562-A591-3CF0C3E03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016511"/>
              </p:ext>
            </p:extLst>
          </p:nvPr>
        </p:nvGraphicFramePr>
        <p:xfrm>
          <a:off x="5197163" y="2449303"/>
          <a:ext cx="313950" cy="37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9" name="Equation" r:id="rId29" imgW="190440" imgH="228600" progId="Equation.DSMT4">
                  <p:embed/>
                </p:oleObj>
              </mc:Choice>
              <mc:Fallback>
                <p:oleObj name="Equation" r:id="rId29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197163" y="2449303"/>
                        <a:ext cx="313950" cy="376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="" xmlns:a16="http://schemas.microsoft.com/office/drawing/2014/main" id="{6BA65CD7-3737-4019-AFB8-9E8D188F3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666528"/>
              </p:ext>
            </p:extLst>
          </p:nvPr>
        </p:nvGraphicFramePr>
        <p:xfrm>
          <a:off x="3906988" y="2286669"/>
          <a:ext cx="258445" cy="25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0" name="Equation" r:id="rId31" imgW="228600" imgH="228600" progId="Equation.DSMT4">
                  <p:embed/>
                </p:oleObj>
              </mc:Choice>
              <mc:Fallback>
                <p:oleObj name="Equation" r:id="rId31" imgW="228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906988" y="2286669"/>
                        <a:ext cx="258445" cy="258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>
            <a:extLst>
              <a:ext uri="{FF2B5EF4-FFF2-40B4-BE49-F238E27FC236}">
                <a16:creationId xmlns="" xmlns:a16="http://schemas.microsoft.com/office/drawing/2014/main" id="{D511F4F6-2AE4-4A03-A392-3C1536D77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464626"/>
              </p:ext>
            </p:extLst>
          </p:nvPr>
        </p:nvGraphicFramePr>
        <p:xfrm>
          <a:off x="3733800" y="3114675"/>
          <a:ext cx="24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1" name="Equation" r:id="rId33" imgW="241200" imgH="228600" progId="Equation.DSMT4">
                  <p:embed/>
                </p:oleObj>
              </mc:Choice>
              <mc:Fallback>
                <p:oleObj name="Equation" r:id="rId33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733800" y="3114675"/>
                        <a:ext cx="241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96886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641580"/>
              </p:ext>
            </p:extLst>
          </p:nvPr>
        </p:nvGraphicFramePr>
        <p:xfrm>
          <a:off x="63500" y="1120775"/>
          <a:ext cx="9020175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6" name="Equation" r:id="rId3" imgW="5879880" imgH="3009600" progId="Equation.DSMT4">
                  <p:embed/>
                </p:oleObj>
              </mc:Choice>
              <mc:Fallback>
                <p:oleObj name="Equation" r:id="rId3" imgW="5879880" imgH="30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0" y="1120775"/>
                        <a:ext cx="9020175" cy="461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E77834D8-14D1-4504-B5A6-945E6902DDEC}"/>
              </a:ext>
            </a:extLst>
          </p:cNvPr>
          <p:cNvSpPr txBox="1"/>
          <p:nvPr/>
        </p:nvSpPr>
        <p:spPr>
          <a:xfrm>
            <a:off x="1691680" y="62971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Momento de Inercial ( I ):</a:t>
            </a:r>
          </a:p>
        </p:txBody>
      </p:sp>
    </p:spTree>
    <p:extLst>
      <p:ext uri="{BB962C8B-B14F-4D97-AF65-F5344CB8AC3E}">
        <p14:creationId xmlns:p14="http://schemas.microsoft.com/office/powerpoint/2010/main" val="14102071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3E097B36-0255-40AC-A274-54B4A8703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236467"/>
              </p:ext>
            </p:extLst>
          </p:nvPr>
        </p:nvGraphicFramePr>
        <p:xfrm>
          <a:off x="827584" y="980728"/>
          <a:ext cx="8020154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0" name="Equation" r:id="rId3" imgW="4305240" imgH="2743200" progId="Equation.DSMT4">
                  <p:embed/>
                </p:oleObj>
              </mc:Choice>
              <mc:Fallback>
                <p:oleObj name="Equation" r:id="rId3" imgW="4305240" imgH="274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980728"/>
                        <a:ext cx="8020154" cy="511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EBEC87B-1BFD-4BC5-B3D0-986E6A182710}"/>
              </a:ext>
            </a:extLst>
          </p:cNvPr>
          <p:cNvSpPr txBox="1"/>
          <p:nvPr/>
        </p:nvSpPr>
        <p:spPr>
          <a:xfrm>
            <a:off x="1850280" y="44624"/>
            <a:ext cx="64661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Tensão de Cisalhamento </a:t>
            </a:r>
            <a:r>
              <a:rPr lang="pt-BR" sz="3800" dirty="0" err="1"/>
              <a:t>Viga-I</a:t>
            </a:r>
            <a:r>
              <a:rPr lang="pt-BR" sz="3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970951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77834D8-14D1-4504-B5A6-945E6902DDEC}"/>
              </a:ext>
            </a:extLst>
          </p:cNvPr>
          <p:cNvSpPr txBox="1"/>
          <p:nvPr/>
        </p:nvSpPr>
        <p:spPr>
          <a:xfrm>
            <a:off x="2051720" y="-128428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Tensão de Flexão da </a:t>
            </a:r>
            <a:r>
              <a:rPr lang="pt-BR" sz="3800" dirty="0" err="1"/>
              <a:t>Viga-I</a:t>
            </a:r>
            <a:endParaRPr lang="pt-BR" sz="38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089487"/>
              </p:ext>
            </p:extLst>
          </p:nvPr>
        </p:nvGraphicFramePr>
        <p:xfrm>
          <a:off x="887413" y="434975"/>
          <a:ext cx="7675562" cy="643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4" name="Equation" r:id="rId3" imgW="4000320" imgH="3352680" progId="Equation.DSMT4">
                  <p:embed/>
                </p:oleObj>
              </mc:Choice>
              <mc:Fallback>
                <p:oleObj name="Equation" r:id="rId3" imgW="4000320" imgH="335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7413" y="434975"/>
                        <a:ext cx="7675562" cy="6437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6931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7" t="23958" r="33846" b="14844"/>
          <a:stretch/>
        </p:blipFill>
        <p:spPr bwMode="auto">
          <a:xfrm>
            <a:off x="1619672" y="9128"/>
            <a:ext cx="6048672" cy="6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87624" y="107340"/>
            <a:ext cx="85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6.83.O 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="" xmlns:a16="http://schemas.microsoft.com/office/drawing/2014/main" id="{4097C9A0-2D74-4796-94F3-E9223AEABB93}"/>
              </a:ext>
            </a:extLst>
          </p:cNvPr>
          <p:cNvCxnSpPr/>
          <p:nvPr/>
        </p:nvCxnSpPr>
        <p:spPr>
          <a:xfrm>
            <a:off x="2195736" y="6381328"/>
            <a:ext cx="12241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1DF20BB8-A71B-4AA7-8804-100E61F39FD8}"/>
              </a:ext>
            </a:extLst>
          </p:cNvPr>
          <p:cNvCxnSpPr>
            <a:cxnSpLocks/>
          </p:cNvCxnSpPr>
          <p:nvPr/>
        </p:nvCxnSpPr>
        <p:spPr>
          <a:xfrm>
            <a:off x="2195736" y="5445224"/>
            <a:ext cx="0" cy="1164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="" xmlns:a16="http://schemas.microsoft.com/office/drawing/2014/main" id="{3163836B-59A9-4AB0-970B-D2286347D063}"/>
              </a:ext>
            </a:extLst>
          </p:cNvPr>
          <p:cNvCxnSpPr>
            <a:cxnSpLocks/>
          </p:cNvCxnSpPr>
          <p:nvPr/>
        </p:nvCxnSpPr>
        <p:spPr>
          <a:xfrm>
            <a:off x="3419872" y="5445224"/>
            <a:ext cx="0" cy="1164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to 9">
            <a:extLst>
              <a:ext uri="{FF2B5EF4-FFF2-40B4-BE49-F238E27FC236}">
                <a16:creationId xmlns="" xmlns:a16="http://schemas.microsoft.com/office/drawing/2014/main" id="{92D4400B-2DCE-46BF-BF8A-1C8A853771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121724"/>
              </p:ext>
            </p:extLst>
          </p:nvPr>
        </p:nvGraphicFramePr>
        <p:xfrm>
          <a:off x="2345122" y="6127328"/>
          <a:ext cx="977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6" name="Equation" r:id="rId4" imgW="977760" imgH="253800" progId="Equation.DSMT4">
                  <p:embed/>
                </p:oleObj>
              </mc:Choice>
              <mc:Fallback>
                <p:oleObj name="Equation" r:id="rId4" imgW="977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5122" y="6127328"/>
                        <a:ext cx="9779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="" xmlns:a16="http://schemas.microsoft.com/office/drawing/2014/main" id="{9B6F8571-44CA-4D78-B786-C5F4910042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922527"/>
              </p:ext>
            </p:extLst>
          </p:nvPr>
        </p:nvGraphicFramePr>
        <p:xfrm>
          <a:off x="2255354" y="6381328"/>
          <a:ext cx="1104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7" name="Equation" r:id="rId6" imgW="1104840" imgH="393480" progId="Equation.DSMT4">
                  <p:embed/>
                </p:oleObj>
              </mc:Choice>
              <mc:Fallback>
                <p:oleObj name="Equation" r:id="rId6" imgW="1104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5354" y="6381328"/>
                        <a:ext cx="1104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69742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0" t="41004" r="33846" b="41511"/>
          <a:stretch/>
        </p:blipFill>
        <p:spPr bwMode="auto">
          <a:xfrm>
            <a:off x="2483768" y="1064630"/>
            <a:ext cx="3752049" cy="23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716323"/>
              </p:ext>
            </p:extLst>
          </p:nvPr>
        </p:nvGraphicFramePr>
        <p:xfrm>
          <a:off x="467544" y="4005064"/>
          <a:ext cx="8502650" cy="20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4" name="Equation" r:id="rId4" imgW="6845040" imgH="1650960" progId="Equation.DSMT4">
                  <p:embed/>
                </p:oleObj>
              </mc:Choice>
              <mc:Fallback>
                <p:oleObj name="Equation" r:id="rId4" imgW="6845040" imgH="1650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4005064"/>
                        <a:ext cx="8502650" cy="204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de seta reta 5"/>
          <p:cNvCxnSpPr/>
          <p:nvPr/>
        </p:nvCxnSpPr>
        <p:spPr>
          <a:xfrm>
            <a:off x="3419872" y="1208646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5292080" y="1208646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4316825" y="2310028"/>
            <a:ext cx="13639" cy="9458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148575"/>
              </p:ext>
            </p:extLst>
          </p:nvPr>
        </p:nvGraphicFramePr>
        <p:xfrm>
          <a:off x="3265488" y="864877"/>
          <a:ext cx="30956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5" name="Equation" r:id="rId6" imgW="177480" imgH="228600" progId="Equation.DSMT4">
                  <p:embed/>
                </p:oleObj>
              </mc:Choice>
              <mc:Fallback>
                <p:oleObj name="Equation" r:id="rId6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65488" y="864877"/>
                        <a:ext cx="309562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216632"/>
              </p:ext>
            </p:extLst>
          </p:nvPr>
        </p:nvGraphicFramePr>
        <p:xfrm>
          <a:off x="4176303" y="3255888"/>
          <a:ext cx="281043" cy="38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6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76303" y="3255888"/>
                        <a:ext cx="281043" cy="389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861272"/>
              </p:ext>
            </p:extLst>
          </p:nvPr>
        </p:nvGraphicFramePr>
        <p:xfrm>
          <a:off x="5137298" y="865398"/>
          <a:ext cx="30956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7" name="Equation" r:id="rId10" imgW="309600" imgH="398520" progId="Equation.DSMT4">
                  <p:embed/>
                </p:oleObj>
              </mc:Choice>
              <mc:Fallback>
                <p:oleObj name="Equation" r:id="rId10" imgW="309600" imgH="39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37298" y="865398"/>
                        <a:ext cx="309563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E77834D8-14D1-4504-B5A6-945E6902DDEC}"/>
              </a:ext>
            </a:extLst>
          </p:cNvPr>
          <p:cNvSpPr txBox="1"/>
          <p:nvPr/>
        </p:nvSpPr>
        <p:spPr>
          <a:xfrm>
            <a:off x="1479472" y="0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Densidade de Carga (       )</a:t>
            </a: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103266"/>
              </p:ext>
            </p:extLst>
          </p:nvPr>
        </p:nvGraphicFramePr>
        <p:xfrm>
          <a:off x="5795963" y="-100013"/>
          <a:ext cx="684212" cy="879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8" name="Equation" r:id="rId12" imgW="177480" imgH="228600" progId="Equation.DSMT4">
                  <p:embed/>
                </p:oleObj>
              </mc:Choice>
              <mc:Fallback>
                <p:oleObj name="Equation" r:id="rId12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95963" y="-100013"/>
                        <a:ext cx="684212" cy="879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5043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0" t="41004" r="33846" b="41511"/>
          <a:stretch/>
        </p:blipFill>
        <p:spPr bwMode="auto">
          <a:xfrm>
            <a:off x="2483768" y="848606"/>
            <a:ext cx="3752049" cy="23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719804"/>
              </p:ext>
            </p:extLst>
          </p:nvPr>
        </p:nvGraphicFramePr>
        <p:xfrm>
          <a:off x="683568" y="3645024"/>
          <a:ext cx="7808913" cy="258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8" name="Equation" r:id="rId4" imgW="6286320" imgH="2082600" progId="Equation.DSMT4">
                  <p:embed/>
                </p:oleObj>
              </mc:Choice>
              <mc:Fallback>
                <p:oleObj name="Equation" r:id="rId4" imgW="6286320" imgH="20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3645024"/>
                        <a:ext cx="7808913" cy="258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de seta reta 5"/>
          <p:cNvCxnSpPr/>
          <p:nvPr/>
        </p:nvCxnSpPr>
        <p:spPr>
          <a:xfrm>
            <a:off x="3419872" y="992622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5292080" y="992622"/>
            <a:ext cx="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4316825" y="2094004"/>
            <a:ext cx="13639" cy="9458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594650"/>
              </p:ext>
            </p:extLst>
          </p:nvPr>
        </p:nvGraphicFramePr>
        <p:xfrm>
          <a:off x="3265488" y="648853"/>
          <a:ext cx="30956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9" name="Equation" r:id="rId6" imgW="177480" imgH="228600" progId="Equation.DSMT4">
                  <p:embed/>
                </p:oleObj>
              </mc:Choice>
              <mc:Fallback>
                <p:oleObj name="Equation" r:id="rId6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65488" y="648853"/>
                        <a:ext cx="309562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770232"/>
              </p:ext>
            </p:extLst>
          </p:nvPr>
        </p:nvGraphicFramePr>
        <p:xfrm>
          <a:off x="4176303" y="3039864"/>
          <a:ext cx="281043" cy="38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80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76303" y="3039864"/>
                        <a:ext cx="281043" cy="389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261036"/>
              </p:ext>
            </p:extLst>
          </p:nvPr>
        </p:nvGraphicFramePr>
        <p:xfrm>
          <a:off x="5137298" y="649374"/>
          <a:ext cx="30956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81" name="Equation" r:id="rId10" imgW="309600" imgH="398520" progId="Equation.DSMT4">
                  <p:embed/>
                </p:oleObj>
              </mc:Choice>
              <mc:Fallback>
                <p:oleObj name="Equation" r:id="rId10" imgW="309600" imgH="39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37298" y="649374"/>
                        <a:ext cx="309563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E77834D8-14D1-4504-B5A6-945E6902DDEC}"/>
              </a:ext>
            </a:extLst>
          </p:cNvPr>
          <p:cNvSpPr txBox="1"/>
          <p:nvPr/>
        </p:nvSpPr>
        <p:spPr>
          <a:xfrm>
            <a:off x="1479472" y="0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Densidade de Carga (       )</a:t>
            </a:r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621322"/>
              </p:ext>
            </p:extLst>
          </p:nvPr>
        </p:nvGraphicFramePr>
        <p:xfrm>
          <a:off x="5772150" y="-100013"/>
          <a:ext cx="733425" cy="879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82" name="Equation" r:id="rId12" imgW="190440" imgH="228600" progId="Equation.DSMT4">
                  <p:embed/>
                </p:oleObj>
              </mc:Choice>
              <mc:Fallback>
                <p:oleObj name="Equation" r:id="rId12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72150" y="-100013"/>
                        <a:ext cx="733425" cy="879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43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0BCAADEE-ACA0-4305-9AF1-0B2698E82A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44493"/>
              </p:ext>
            </p:extLst>
          </p:nvPr>
        </p:nvGraphicFramePr>
        <p:xfrm>
          <a:off x="395536" y="1556792"/>
          <a:ext cx="8082450" cy="297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quation" r:id="rId3" imgW="5803560" imgH="2133360" progId="Equation.DSMT4">
                  <p:embed/>
                </p:oleObj>
              </mc:Choice>
              <mc:Fallback>
                <p:oleObj name="Equation" r:id="rId3" imgW="5803560" imgH="213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556792"/>
                        <a:ext cx="8082450" cy="2971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77834D8-14D1-4504-B5A6-945E6902DDEC}"/>
              </a:ext>
            </a:extLst>
          </p:cNvPr>
          <p:cNvSpPr txBox="1"/>
          <p:nvPr/>
        </p:nvSpPr>
        <p:spPr>
          <a:xfrm>
            <a:off x="1691680" y="62971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Tensão Flexão no Ponto A</a:t>
            </a:r>
          </a:p>
        </p:txBody>
      </p:sp>
    </p:spTree>
    <p:extLst>
      <p:ext uri="{BB962C8B-B14F-4D97-AF65-F5344CB8AC3E}">
        <p14:creationId xmlns:p14="http://schemas.microsoft.com/office/powerpoint/2010/main" val="1109304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0" t="41004" r="33846" b="41511"/>
          <a:stretch/>
        </p:blipFill>
        <p:spPr bwMode="auto">
          <a:xfrm>
            <a:off x="1331638" y="188640"/>
            <a:ext cx="635101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to 5"/>
          <p:cNvCxnSpPr>
            <a:cxnSpLocks/>
          </p:cNvCxnSpPr>
          <p:nvPr/>
        </p:nvCxnSpPr>
        <p:spPr>
          <a:xfrm>
            <a:off x="2921912" y="2479086"/>
            <a:ext cx="0" cy="2390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5508104" y="3068960"/>
            <a:ext cx="4307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7092280" y="2420888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5508104" y="4509120"/>
            <a:ext cx="15841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042618"/>
              </p:ext>
            </p:extLst>
          </p:nvPr>
        </p:nvGraphicFramePr>
        <p:xfrm>
          <a:off x="5907088" y="4615160"/>
          <a:ext cx="787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86" name="Equation" r:id="rId4" imgW="787320" imgH="253800" progId="Equation.DSMT4">
                  <p:embed/>
                </p:oleObj>
              </mc:Choice>
              <mc:Fallback>
                <p:oleObj name="Equation" r:id="rId4" imgW="787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7088" y="4615160"/>
                        <a:ext cx="787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21D6B1A6-6E92-4E19-BCD8-C179B86A305B}"/>
              </a:ext>
            </a:extLst>
          </p:cNvPr>
          <p:cNvSpPr/>
          <p:nvPr/>
        </p:nvSpPr>
        <p:spPr>
          <a:xfrm>
            <a:off x="2771800" y="202163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="" xmlns:a16="http://schemas.microsoft.com/office/drawing/2014/main" id="{7C042F82-D724-458C-AB2C-EF2F7DFFF4FB}"/>
              </a:ext>
            </a:extLst>
          </p:cNvPr>
          <p:cNvSpPr/>
          <p:nvPr/>
        </p:nvSpPr>
        <p:spPr>
          <a:xfrm>
            <a:off x="5436096" y="202163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="" xmlns:a16="http://schemas.microsoft.com/office/drawing/2014/main" id="{A287F3A0-D96A-4FBE-BFAA-85D3AD97A73A}"/>
              </a:ext>
            </a:extLst>
          </p:cNvPr>
          <p:cNvSpPr/>
          <p:nvPr/>
        </p:nvSpPr>
        <p:spPr>
          <a:xfrm>
            <a:off x="1767979" y="202163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1591A77D-07F7-4393-BB1A-7E1321EEBDC6}"/>
              </a:ext>
            </a:extLst>
          </p:cNvPr>
          <p:cNvSpPr/>
          <p:nvPr/>
        </p:nvSpPr>
        <p:spPr>
          <a:xfrm>
            <a:off x="7020288" y="202163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0" name="Objeto 29">
            <a:extLst>
              <a:ext uri="{FF2B5EF4-FFF2-40B4-BE49-F238E27FC236}">
                <a16:creationId xmlns="" xmlns:a16="http://schemas.microsoft.com/office/drawing/2014/main" id="{0850E6D6-A882-44F5-9232-3565B316E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732129"/>
              </p:ext>
            </p:extLst>
          </p:nvPr>
        </p:nvGraphicFramePr>
        <p:xfrm>
          <a:off x="2406055" y="1863005"/>
          <a:ext cx="3143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87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6055" y="1863005"/>
                        <a:ext cx="3143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="" xmlns:a16="http://schemas.microsoft.com/office/drawing/2014/main" id="{17D17387-F04F-40A4-A3FF-B3950D8B5C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711870"/>
              </p:ext>
            </p:extLst>
          </p:nvPr>
        </p:nvGraphicFramePr>
        <p:xfrm>
          <a:off x="5697835" y="1936353"/>
          <a:ext cx="314325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88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97835" y="1936353"/>
                        <a:ext cx="314325" cy="34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="" xmlns:a16="http://schemas.microsoft.com/office/drawing/2014/main" id="{6CA00B3C-62DE-45EC-A153-F58C2720B1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086380"/>
              </p:ext>
            </p:extLst>
          </p:nvPr>
        </p:nvGraphicFramePr>
        <p:xfrm>
          <a:off x="1403648" y="1910161"/>
          <a:ext cx="314324" cy="36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89" name="Equation" r:id="rId10" imgW="152280" imgH="177480" progId="Equation.DSMT4">
                  <p:embed/>
                </p:oleObj>
              </mc:Choice>
              <mc:Fallback>
                <p:oleObj name="Equation" r:id="rId10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3648" y="1910161"/>
                        <a:ext cx="314324" cy="36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="" xmlns:a16="http://schemas.microsoft.com/office/drawing/2014/main" id="{53CEAC1A-DF71-499C-AB60-A54203714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351583"/>
              </p:ext>
            </p:extLst>
          </p:nvPr>
        </p:nvGraphicFramePr>
        <p:xfrm>
          <a:off x="7020838" y="1594259"/>
          <a:ext cx="3143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90" name="Equation" r:id="rId12" imgW="164880" imgH="164880" progId="Equation.DSMT4">
                  <p:embed/>
                </p:oleObj>
              </mc:Choice>
              <mc:Fallback>
                <p:oleObj name="Equation" r:id="rId12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20838" y="1594259"/>
                        <a:ext cx="314324" cy="3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Elipse 34">
            <a:extLst>
              <a:ext uri="{FF2B5EF4-FFF2-40B4-BE49-F238E27FC236}">
                <a16:creationId xmlns="" xmlns:a16="http://schemas.microsoft.com/office/drawing/2014/main" id="{84C64488-ABC9-473F-8864-B1924D748167}"/>
              </a:ext>
            </a:extLst>
          </p:cNvPr>
          <p:cNvSpPr/>
          <p:nvPr/>
        </p:nvSpPr>
        <p:spPr>
          <a:xfrm>
            <a:off x="5132577" y="202279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="" xmlns:a16="http://schemas.microsoft.com/office/drawing/2014/main" id="{4B020677-EA48-4F6B-977E-CE722D7F1CDE}"/>
              </a:ext>
            </a:extLst>
          </p:cNvPr>
          <p:cNvSpPr/>
          <p:nvPr/>
        </p:nvSpPr>
        <p:spPr>
          <a:xfrm>
            <a:off x="6588224" y="202279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8" name="Objeto 37">
            <a:extLst>
              <a:ext uri="{FF2B5EF4-FFF2-40B4-BE49-F238E27FC236}">
                <a16:creationId xmlns="" xmlns:a16="http://schemas.microsoft.com/office/drawing/2014/main" id="{59C530EA-C893-4C17-8550-2595869828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995028"/>
              </p:ext>
            </p:extLst>
          </p:nvPr>
        </p:nvGraphicFramePr>
        <p:xfrm>
          <a:off x="4788024" y="1877917"/>
          <a:ext cx="377246" cy="32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91" name="Equation" r:id="rId14" imgW="190440" imgH="164880" progId="Equation.DSMT4">
                  <p:embed/>
                </p:oleObj>
              </mc:Choice>
              <mc:Fallback>
                <p:oleObj name="Equation" r:id="rId14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88024" y="1877917"/>
                        <a:ext cx="377246" cy="326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="" xmlns:a16="http://schemas.microsoft.com/office/drawing/2014/main" id="{E236B15C-10A4-4057-8C91-A39450F6EC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858726"/>
              </p:ext>
            </p:extLst>
          </p:nvPr>
        </p:nvGraphicFramePr>
        <p:xfrm>
          <a:off x="6228184" y="1901910"/>
          <a:ext cx="372867" cy="30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92" name="Equation" r:id="rId16" imgW="203040" imgH="164880" progId="Equation.DSMT4">
                  <p:embed/>
                </p:oleObj>
              </mc:Choice>
              <mc:Fallback>
                <p:oleObj name="Equation" r:id="rId16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228184" y="1901910"/>
                        <a:ext cx="372867" cy="30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Conector reto 40"/>
          <p:cNvCxnSpPr/>
          <p:nvPr/>
        </p:nvCxnSpPr>
        <p:spPr>
          <a:xfrm>
            <a:off x="6084168" y="2645296"/>
            <a:ext cx="0" cy="1260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>
            <a:off x="6084168" y="3501008"/>
            <a:ext cx="10081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to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289840"/>
              </p:ext>
            </p:extLst>
          </p:nvPr>
        </p:nvGraphicFramePr>
        <p:xfrm>
          <a:off x="6228184" y="3645024"/>
          <a:ext cx="723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93" name="Equation" r:id="rId18" imgW="723600" imgH="253800" progId="Equation.DSMT4">
                  <p:embed/>
                </p:oleObj>
              </mc:Choice>
              <mc:Fallback>
                <p:oleObj name="Equation" r:id="rId18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28184" y="3645024"/>
                        <a:ext cx="7239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41808"/>
              </p:ext>
            </p:extLst>
          </p:nvPr>
        </p:nvGraphicFramePr>
        <p:xfrm>
          <a:off x="6506470" y="3035300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94" name="Equation" r:id="rId20" imgW="152280" imgH="393840" progId="Equation.DSMT4">
                  <p:embed/>
                </p:oleObj>
              </mc:Choice>
              <mc:Fallback>
                <p:oleObj name="Equation" r:id="rId20" imgW="152280" imgH="393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506470" y="3035300"/>
                        <a:ext cx="152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288921"/>
              </p:ext>
            </p:extLst>
          </p:nvPr>
        </p:nvGraphicFramePr>
        <p:xfrm>
          <a:off x="3847728" y="3064644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95" name="Equation" r:id="rId22" imgW="152280" imgH="393480" progId="Equation.DSMT4">
                  <p:embed/>
                </p:oleObj>
              </mc:Choice>
              <mc:Fallback>
                <p:oleObj name="Equation" r:id="rId22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847728" y="3064644"/>
                        <a:ext cx="152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de seta reta 47"/>
          <p:cNvCxnSpPr/>
          <p:nvPr/>
        </p:nvCxnSpPr>
        <p:spPr>
          <a:xfrm>
            <a:off x="4348228" y="3501008"/>
            <a:ext cx="85634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to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676587"/>
              </p:ext>
            </p:extLst>
          </p:nvPr>
        </p:nvGraphicFramePr>
        <p:xfrm>
          <a:off x="4716016" y="3068960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96" name="Equation" r:id="rId24" imgW="152280" imgH="393480" progId="Equation.DSMT4">
                  <p:embed/>
                </p:oleObj>
              </mc:Choice>
              <mc:Fallback>
                <p:oleObj name="Equation" r:id="rId24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716016" y="3068960"/>
                        <a:ext cx="152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o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760299"/>
              </p:ext>
            </p:extLst>
          </p:nvPr>
        </p:nvGraphicFramePr>
        <p:xfrm>
          <a:off x="6979192" y="2948310"/>
          <a:ext cx="9175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97" name="Equation" r:id="rId26" imgW="917640" imgH="241200" progId="Equation.DSMT4">
                  <p:embed/>
                </p:oleObj>
              </mc:Choice>
              <mc:Fallback>
                <p:oleObj name="Equation" r:id="rId26" imgW="917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979192" y="2948310"/>
                        <a:ext cx="917575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CaixaDeTexto 51">
            <a:extLst>
              <a:ext uri="{FF2B5EF4-FFF2-40B4-BE49-F238E27FC236}">
                <a16:creationId xmlns="" xmlns:a16="http://schemas.microsoft.com/office/drawing/2014/main" id="{4AF2D018-502B-498C-B8D5-920E3480968E}"/>
              </a:ext>
            </a:extLst>
          </p:cNvPr>
          <p:cNvSpPr txBox="1"/>
          <p:nvPr/>
        </p:nvSpPr>
        <p:spPr>
          <a:xfrm>
            <a:off x="349034" y="116832"/>
            <a:ext cx="86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Análise da distância da força F2 até o ponto B’: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4427984" y="486164"/>
            <a:ext cx="4392488" cy="5895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3" name="Conector de Seta Reta 47">
            <a:extLst>
              <a:ext uri="{FF2B5EF4-FFF2-40B4-BE49-F238E27FC236}">
                <a16:creationId xmlns="" xmlns:a16="http://schemas.microsoft.com/office/drawing/2014/main" id="{A79217C2-6CB2-41BD-B40A-CA9EDDB4A42C}"/>
              </a:ext>
            </a:extLst>
          </p:cNvPr>
          <p:cNvCxnSpPr>
            <a:cxnSpLocks/>
          </p:cNvCxnSpPr>
          <p:nvPr/>
        </p:nvCxnSpPr>
        <p:spPr>
          <a:xfrm>
            <a:off x="2896364" y="707443"/>
            <a:ext cx="0" cy="108426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47">
            <a:extLst>
              <a:ext uri="{FF2B5EF4-FFF2-40B4-BE49-F238E27FC236}">
                <a16:creationId xmlns="" xmlns:a16="http://schemas.microsoft.com/office/drawing/2014/main" id="{A79217C2-6CB2-41BD-B40A-CA9EDDB4A42C}"/>
              </a:ext>
            </a:extLst>
          </p:cNvPr>
          <p:cNvCxnSpPr>
            <a:cxnSpLocks/>
          </p:cNvCxnSpPr>
          <p:nvPr/>
        </p:nvCxnSpPr>
        <p:spPr>
          <a:xfrm flipV="1">
            <a:off x="3923928" y="2287486"/>
            <a:ext cx="0" cy="157356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1717972" y="2564904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73"/>
          <p:cNvCxnSpPr>
            <a:cxnSpLocks/>
          </p:cNvCxnSpPr>
          <p:nvPr/>
        </p:nvCxnSpPr>
        <p:spPr>
          <a:xfrm>
            <a:off x="1767979" y="5517232"/>
            <a:ext cx="266000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Imagem 81">
            <a:extLst>
              <a:ext uri="{FF2B5EF4-FFF2-40B4-BE49-F238E27FC236}">
                <a16:creationId xmlns="" xmlns:a16="http://schemas.microsoft.com/office/drawing/2014/main" id="{E48AEC36-1452-42E5-8034-985E3705BA3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05670" y="491234"/>
            <a:ext cx="1122408" cy="1150100"/>
          </a:xfrm>
          <a:prstGeom prst="rect">
            <a:avLst/>
          </a:prstGeom>
        </p:spPr>
      </p:pic>
      <p:cxnSp>
        <p:nvCxnSpPr>
          <p:cNvPr id="83" name="Conector de Seta Reta 47">
            <a:extLst>
              <a:ext uri="{FF2B5EF4-FFF2-40B4-BE49-F238E27FC236}">
                <a16:creationId xmlns="" xmlns:a16="http://schemas.microsoft.com/office/drawing/2014/main" id="{A79217C2-6CB2-41BD-B40A-CA9EDDB4A42C}"/>
              </a:ext>
            </a:extLst>
          </p:cNvPr>
          <p:cNvCxnSpPr>
            <a:cxnSpLocks/>
          </p:cNvCxnSpPr>
          <p:nvPr/>
        </p:nvCxnSpPr>
        <p:spPr>
          <a:xfrm>
            <a:off x="4572000" y="1697566"/>
            <a:ext cx="0" cy="7953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Objeto 83">
            <a:extLst>
              <a:ext uri="{FF2B5EF4-FFF2-40B4-BE49-F238E27FC236}">
                <a16:creationId xmlns="" xmlns:a16="http://schemas.microsoft.com/office/drawing/2014/main" id="{EED9C5EB-3650-47C8-9C21-6AF668095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027715"/>
              </p:ext>
            </p:extLst>
          </p:nvPr>
        </p:nvGraphicFramePr>
        <p:xfrm>
          <a:off x="4572000" y="2429644"/>
          <a:ext cx="12112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98" name="Equation" r:id="rId29" imgW="558720" imgH="228600" progId="Equation.DSMT4">
                  <p:embed/>
                </p:oleObj>
              </mc:Choice>
              <mc:Fallback>
                <p:oleObj name="Equation" r:id="rId29" imgW="558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572000" y="2429644"/>
                        <a:ext cx="1211262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Arco 84">
            <a:extLst>
              <a:ext uri="{FF2B5EF4-FFF2-40B4-BE49-F238E27FC236}">
                <a16:creationId xmlns="" xmlns:a16="http://schemas.microsoft.com/office/drawing/2014/main" id="{A2BE0700-E9B1-43D0-91C9-1AD16AC431BD}"/>
              </a:ext>
            </a:extLst>
          </p:cNvPr>
          <p:cNvSpPr/>
          <p:nvPr/>
        </p:nvSpPr>
        <p:spPr>
          <a:xfrm rot="1327395">
            <a:off x="5179159" y="1565551"/>
            <a:ext cx="640598" cy="1055191"/>
          </a:xfrm>
          <a:prstGeom prst="arc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6" name="Objeto 85">
            <a:extLst>
              <a:ext uri="{FF2B5EF4-FFF2-40B4-BE49-F238E27FC236}">
                <a16:creationId xmlns="" xmlns:a16="http://schemas.microsoft.com/office/drawing/2014/main" id="{62969061-4712-4960-8A75-E657C2CB2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73060"/>
              </p:ext>
            </p:extLst>
          </p:nvPr>
        </p:nvGraphicFramePr>
        <p:xfrm>
          <a:off x="4788024" y="1823290"/>
          <a:ext cx="975825" cy="39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99" name="Equation" r:id="rId31" imgW="571320" imgH="228600" progId="Equation.DSMT4">
                  <p:embed/>
                </p:oleObj>
              </mc:Choice>
              <mc:Fallback>
                <p:oleObj name="Equation" r:id="rId31" imgW="571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788024" y="1823290"/>
                        <a:ext cx="975825" cy="390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Elipse 91"/>
          <p:cNvSpPr/>
          <p:nvPr/>
        </p:nvSpPr>
        <p:spPr>
          <a:xfrm>
            <a:off x="4276814" y="3753036"/>
            <a:ext cx="295186" cy="3822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/>
          <p:nvPr/>
        </p:nvCxnSpPr>
        <p:spPr>
          <a:xfrm>
            <a:off x="4427984" y="3555014"/>
            <a:ext cx="0" cy="2106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ipse 97">
            <a:extLst>
              <a:ext uri="{FF2B5EF4-FFF2-40B4-BE49-F238E27FC236}">
                <a16:creationId xmlns="" xmlns:a16="http://schemas.microsoft.com/office/drawing/2014/main" id="{84C64488-ABC9-473F-8864-B1924D748167}"/>
              </a:ext>
            </a:extLst>
          </p:cNvPr>
          <p:cNvSpPr/>
          <p:nvPr/>
        </p:nvSpPr>
        <p:spPr>
          <a:xfrm>
            <a:off x="4340489" y="198970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9" name="Objeto 98">
            <a:extLst>
              <a:ext uri="{FF2B5EF4-FFF2-40B4-BE49-F238E27FC236}">
                <a16:creationId xmlns="" xmlns:a16="http://schemas.microsoft.com/office/drawing/2014/main" id="{59C530EA-C893-4C17-8550-2595869828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56517"/>
              </p:ext>
            </p:extLst>
          </p:nvPr>
        </p:nvGraphicFramePr>
        <p:xfrm>
          <a:off x="3995936" y="1844824"/>
          <a:ext cx="377246" cy="32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00" name="Equation" r:id="rId33" imgW="190440" imgH="164880" progId="Equation.DSMT4">
                  <p:embed/>
                </p:oleObj>
              </mc:Choice>
              <mc:Fallback>
                <p:oleObj name="Equation" r:id="rId33" imgW="190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95936" y="1844824"/>
                        <a:ext cx="377246" cy="326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Elipse 107">
            <a:extLst>
              <a:ext uri="{FF2B5EF4-FFF2-40B4-BE49-F238E27FC236}">
                <a16:creationId xmlns="" xmlns:a16="http://schemas.microsoft.com/office/drawing/2014/main" id="{21D6B1A6-6E92-4E19-BCD8-C179B86A305B}"/>
              </a:ext>
            </a:extLst>
          </p:cNvPr>
          <p:cNvSpPr/>
          <p:nvPr/>
        </p:nvSpPr>
        <p:spPr>
          <a:xfrm>
            <a:off x="3851936" y="206084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9" name="Objeto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918007"/>
              </p:ext>
            </p:extLst>
          </p:nvPr>
        </p:nvGraphicFramePr>
        <p:xfrm>
          <a:off x="3515085" y="1916832"/>
          <a:ext cx="277664" cy="27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01" name="Equation" r:id="rId34" imgW="164880" imgH="164880" progId="Equation.DSMT4">
                  <p:embed/>
                </p:oleObj>
              </mc:Choice>
              <mc:Fallback>
                <p:oleObj name="Equation" r:id="rId34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515085" y="1916832"/>
                        <a:ext cx="277664" cy="277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5" name="Conector de seta reta 124"/>
          <p:cNvCxnSpPr>
            <a:cxnSpLocks/>
          </p:cNvCxnSpPr>
          <p:nvPr/>
        </p:nvCxnSpPr>
        <p:spPr>
          <a:xfrm flipH="1">
            <a:off x="1829991" y="1052736"/>
            <a:ext cx="101381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77BD4E47-A344-4A50-BD0E-9A11E4C368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167505"/>
              </p:ext>
            </p:extLst>
          </p:nvPr>
        </p:nvGraphicFramePr>
        <p:xfrm>
          <a:off x="2766864" y="5512782"/>
          <a:ext cx="438510" cy="482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02" name="Equation" r:id="rId36" imgW="126720" imgH="139680" progId="Equation.DSMT4">
                  <p:embed/>
                </p:oleObj>
              </mc:Choice>
              <mc:Fallback>
                <p:oleObj name="Equation" r:id="rId36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766864" y="5512782"/>
                        <a:ext cx="438510" cy="482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="" xmlns:a16="http://schemas.microsoft.com/office/drawing/2014/main" id="{DD5F8EC1-EB41-4640-BC2C-92CD2A5439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063465"/>
              </p:ext>
            </p:extLst>
          </p:nvPr>
        </p:nvGraphicFramePr>
        <p:xfrm>
          <a:off x="3708108" y="3822379"/>
          <a:ext cx="392264" cy="470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03" name="Equation" r:id="rId38" imgW="190440" imgH="228600" progId="Equation.DSMT4">
                  <p:embed/>
                </p:oleObj>
              </mc:Choice>
              <mc:Fallback>
                <p:oleObj name="Equation" r:id="rId38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3708108" y="3822379"/>
                        <a:ext cx="392264" cy="470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="" xmlns:a16="http://schemas.microsoft.com/office/drawing/2014/main" id="{164AF8CF-120C-4A49-A028-AF793BFEDC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963816"/>
              </p:ext>
            </p:extLst>
          </p:nvPr>
        </p:nvGraphicFramePr>
        <p:xfrm>
          <a:off x="2771800" y="422274"/>
          <a:ext cx="286363" cy="368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04" name="Equation" r:id="rId40" imgW="177480" imgH="228600" progId="Equation.DSMT4">
                  <p:embed/>
                </p:oleObj>
              </mc:Choice>
              <mc:Fallback>
                <p:oleObj name="Equation" r:id="rId40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771800" y="422274"/>
                        <a:ext cx="286363" cy="368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Conector reto 66">
            <a:extLst>
              <a:ext uri="{FF2B5EF4-FFF2-40B4-BE49-F238E27FC236}">
                <a16:creationId xmlns="" xmlns:a16="http://schemas.microsoft.com/office/drawing/2014/main" id="{EA3A3576-0974-4671-8148-5A55DCB95D81}"/>
              </a:ext>
            </a:extLst>
          </p:cNvPr>
          <p:cNvCxnSpPr>
            <a:cxnSpLocks/>
          </p:cNvCxnSpPr>
          <p:nvPr/>
        </p:nvCxnSpPr>
        <p:spPr>
          <a:xfrm>
            <a:off x="1835696" y="617477"/>
            <a:ext cx="0" cy="1080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to 16">
            <a:extLst>
              <a:ext uri="{FF2B5EF4-FFF2-40B4-BE49-F238E27FC236}">
                <a16:creationId xmlns="" xmlns:a16="http://schemas.microsoft.com/office/drawing/2014/main" id="{07539A03-7C91-4107-9753-99FA72506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994028"/>
              </p:ext>
            </p:extLst>
          </p:nvPr>
        </p:nvGraphicFramePr>
        <p:xfrm>
          <a:off x="6567620" y="2605607"/>
          <a:ext cx="2108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05" name="Equation" r:id="rId42" imgW="2108160" imgH="419040" progId="Equation.DSMT4">
                  <p:embed/>
                </p:oleObj>
              </mc:Choice>
              <mc:Fallback>
                <p:oleObj name="Equation" r:id="rId42" imgW="2108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6567620" y="2605607"/>
                        <a:ext cx="21082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="" xmlns:a16="http://schemas.microsoft.com/office/drawing/2014/main" id="{A8B5C6CC-5D1D-44DE-AF32-01DF6F8C04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996889"/>
              </p:ext>
            </p:extLst>
          </p:nvPr>
        </p:nvGraphicFramePr>
        <p:xfrm>
          <a:off x="2296654" y="802866"/>
          <a:ext cx="232920" cy="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06" name="Equation" r:id="rId44" imgW="126720" imgH="139680" progId="Equation.DSMT4">
                  <p:embed/>
                </p:oleObj>
              </mc:Choice>
              <mc:Fallback>
                <p:oleObj name="Equation" r:id="rId44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2296654" y="802866"/>
                        <a:ext cx="232920" cy="256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Conector de seta reta 73">
            <a:extLst>
              <a:ext uri="{FF2B5EF4-FFF2-40B4-BE49-F238E27FC236}">
                <a16:creationId xmlns="" xmlns:a16="http://schemas.microsoft.com/office/drawing/2014/main" id="{2922D133-F17C-4E60-A2B4-C3CA550316EB}"/>
              </a:ext>
            </a:extLst>
          </p:cNvPr>
          <p:cNvCxnSpPr>
            <a:cxnSpLocks/>
          </p:cNvCxnSpPr>
          <p:nvPr/>
        </p:nvCxnSpPr>
        <p:spPr>
          <a:xfrm>
            <a:off x="2915800" y="4581128"/>
            <a:ext cx="145738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to 21">
            <a:extLst>
              <a:ext uri="{FF2B5EF4-FFF2-40B4-BE49-F238E27FC236}">
                <a16:creationId xmlns="" xmlns:a16="http://schemas.microsoft.com/office/drawing/2014/main" id="{4736C9B3-D3B4-4C34-A90E-3E63F67D5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20692"/>
              </p:ext>
            </p:extLst>
          </p:nvPr>
        </p:nvGraphicFramePr>
        <p:xfrm>
          <a:off x="3235148" y="4617372"/>
          <a:ext cx="953071" cy="311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07" name="Equation" r:id="rId46" imgW="622080" imgH="203040" progId="Equation.DSMT4">
                  <p:embed/>
                </p:oleObj>
              </mc:Choice>
              <mc:Fallback>
                <p:oleObj name="Equation" r:id="rId46" imgW="622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3235148" y="4617372"/>
                        <a:ext cx="953071" cy="311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5940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105E2349-1F1F-4C79-8B4C-F6E111CAA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0" t="41004" r="33846" b="41511"/>
          <a:stretch/>
        </p:blipFill>
        <p:spPr bwMode="auto">
          <a:xfrm>
            <a:off x="1331638" y="188640"/>
            <a:ext cx="635101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>
            <a:extLst>
              <a:ext uri="{FF2B5EF4-FFF2-40B4-BE49-F238E27FC236}">
                <a16:creationId xmlns="" xmlns:a16="http://schemas.microsoft.com/office/drawing/2014/main" id="{53DD38CE-BCCD-42A5-8AA7-FC5C88A692F3}"/>
              </a:ext>
            </a:extLst>
          </p:cNvPr>
          <p:cNvCxnSpPr>
            <a:cxnSpLocks/>
          </p:cNvCxnSpPr>
          <p:nvPr/>
        </p:nvCxnSpPr>
        <p:spPr>
          <a:xfrm>
            <a:off x="3347864" y="2533783"/>
            <a:ext cx="0" cy="2390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14EB7816-B0D8-4CB4-BB9F-ED8E062108AD}"/>
              </a:ext>
            </a:extLst>
          </p:cNvPr>
          <p:cNvCxnSpPr/>
          <p:nvPr/>
        </p:nvCxnSpPr>
        <p:spPr>
          <a:xfrm>
            <a:off x="5508104" y="3068960"/>
            <a:ext cx="4307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6B761277-3460-48BA-AC4D-FF5D4981592A}"/>
              </a:ext>
            </a:extLst>
          </p:cNvPr>
          <p:cNvCxnSpPr/>
          <p:nvPr/>
        </p:nvCxnSpPr>
        <p:spPr>
          <a:xfrm>
            <a:off x="7092280" y="2420888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9">
            <a:extLst>
              <a:ext uri="{FF2B5EF4-FFF2-40B4-BE49-F238E27FC236}">
                <a16:creationId xmlns="" xmlns:a16="http://schemas.microsoft.com/office/drawing/2014/main" id="{534351DD-2D0A-48F7-A6BC-BC5BFFED4F77}"/>
              </a:ext>
            </a:extLst>
          </p:cNvPr>
          <p:cNvCxnSpPr/>
          <p:nvPr/>
        </p:nvCxnSpPr>
        <p:spPr>
          <a:xfrm>
            <a:off x="5508104" y="4509120"/>
            <a:ext cx="15841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to 8">
            <a:extLst>
              <a:ext uri="{FF2B5EF4-FFF2-40B4-BE49-F238E27FC236}">
                <a16:creationId xmlns="" xmlns:a16="http://schemas.microsoft.com/office/drawing/2014/main" id="{815DFD4A-557C-47BC-8BB3-75CCEB394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531165"/>
              </p:ext>
            </p:extLst>
          </p:nvPr>
        </p:nvGraphicFramePr>
        <p:xfrm>
          <a:off x="5907088" y="4615160"/>
          <a:ext cx="787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54" name="Equation" r:id="rId4" imgW="787320" imgH="253800" progId="Equation.DSMT4">
                  <p:embed/>
                </p:oleObj>
              </mc:Choice>
              <mc:Fallback>
                <p:oleObj name="Equation" r:id="rId4" imgW="787320" imgH="253800" progId="Equation.DSMT4">
                  <p:embed/>
                  <p:pic>
                    <p:nvPicPr>
                      <p:cNvPr id="14" name="Objeto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7088" y="4615160"/>
                        <a:ext cx="787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FD1F3A08-E8B2-4BF2-8361-D4F007306B38}"/>
              </a:ext>
            </a:extLst>
          </p:cNvPr>
          <p:cNvSpPr/>
          <p:nvPr/>
        </p:nvSpPr>
        <p:spPr>
          <a:xfrm>
            <a:off x="2771800" y="202163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31DA0D5B-585C-424E-B57B-4344CEAC7037}"/>
              </a:ext>
            </a:extLst>
          </p:cNvPr>
          <p:cNvSpPr/>
          <p:nvPr/>
        </p:nvSpPr>
        <p:spPr>
          <a:xfrm>
            <a:off x="5436096" y="202163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DD6DCFF9-B3CE-4F68-B2E8-DDCE0C98986E}"/>
              </a:ext>
            </a:extLst>
          </p:cNvPr>
          <p:cNvSpPr/>
          <p:nvPr/>
        </p:nvSpPr>
        <p:spPr>
          <a:xfrm>
            <a:off x="1767979" y="202163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7EC5C5AE-4561-4E09-80A7-97BC0E93E5F9}"/>
              </a:ext>
            </a:extLst>
          </p:cNvPr>
          <p:cNvSpPr/>
          <p:nvPr/>
        </p:nvSpPr>
        <p:spPr>
          <a:xfrm>
            <a:off x="7020288" y="202163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Objeto 13">
            <a:extLst>
              <a:ext uri="{FF2B5EF4-FFF2-40B4-BE49-F238E27FC236}">
                <a16:creationId xmlns="" xmlns:a16="http://schemas.microsoft.com/office/drawing/2014/main" id="{BC1C7940-BD60-449F-8014-690D08D54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618518"/>
              </p:ext>
            </p:extLst>
          </p:nvPr>
        </p:nvGraphicFramePr>
        <p:xfrm>
          <a:off x="2406055" y="1863005"/>
          <a:ext cx="3143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55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="" xmlns:a16="http://schemas.microsoft.com/office/drawing/2014/main" id="{0850E6D6-A882-44F5-9232-3565B316EC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6055" y="1863005"/>
                        <a:ext cx="3143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="" xmlns:a16="http://schemas.microsoft.com/office/drawing/2014/main" id="{392596B4-76F5-4B53-A601-183A86B26F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933539"/>
              </p:ext>
            </p:extLst>
          </p:nvPr>
        </p:nvGraphicFramePr>
        <p:xfrm>
          <a:off x="5697835" y="1936353"/>
          <a:ext cx="314325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56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="" xmlns:a16="http://schemas.microsoft.com/office/drawing/2014/main" id="{17D17387-F04F-40A4-A3FF-B3950D8B5C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97835" y="1936353"/>
                        <a:ext cx="314325" cy="34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="" xmlns:a16="http://schemas.microsoft.com/office/drawing/2014/main" id="{27F0AA32-BC47-4A92-91FE-59CD7A8050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278912"/>
              </p:ext>
            </p:extLst>
          </p:nvPr>
        </p:nvGraphicFramePr>
        <p:xfrm>
          <a:off x="1403648" y="1910161"/>
          <a:ext cx="314324" cy="36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57" name="Equation" r:id="rId10" imgW="152280" imgH="177480" progId="Equation.DSMT4">
                  <p:embed/>
                </p:oleObj>
              </mc:Choice>
              <mc:Fallback>
                <p:oleObj name="Equation" r:id="rId10" imgW="152280" imgH="17748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="" xmlns:a16="http://schemas.microsoft.com/office/drawing/2014/main" id="{6CA00B3C-62DE-45EC-A153-F58C2720B1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3648" y="1910161"/>
                        <a:ext cx="314324" cy="36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="" xmlns:a16="http://schemas.microsoft.com/office/drawing/2014/main" id="{E04C067D-C987-434D-9C59-12BF65BC9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543295"/>
              </p:ext>
            </p:extLst>
          </p:nvPr>
        </p:nvGraphicFramePr>
        <p:xfrm>
          <a:off x="7020838" y="1594259"/>
          <a:ext cx="3143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58" name="Equation" r:id="rId12" imgW="164880" imgH="164880" progId="Equation.DSMT4">
                  <p:embed/>
                </p:oleObj>
              </mc:Choice>
              <mc:Fallback>
                <p:oleObj name="Equation" r:id="rId12" imgW="164880" imgH="16488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="" xmlns:a16="http://schemas.microsoft.com/office/drawing/2014/main" id="{53CEAC1A-DF71-499C-AB60-A542037145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20838" y="1594259"/>
                        <a:ext cx="314324" cy="314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0F431711-CA01-4B03-B9F0-A63DBE60ACCD}"/>
              </a:ext>
            </a:extLst>
          </p:cNvPr>
          <p:cNvSpPr/>
          <p:nvPr/>
        </p:nvSpPr>
        <p:spPr>
          <a:xfrm>
            <a:off x="5132577" y="202279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="" xmlns:a16="http://schemas.microsoft.com/office/drawing/2014/main" id="{5493D257-4C6A-4FA2-8DF6-55BDBAED92BA}"/>
              </a:ext>
            </a:extLst>
          </p:cNvPr>
          <p:cNvSpPr/>
          <p:nvPr/>
        </p:nvSpPr>
        <p:spPr>
          <a:xfrm>
            <a:off x="6588224" y="202279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Objeto 19">
            <a:extLst>
              <a:ext uri="{FF2B5EF4-FFF2-40B4-BE49-F238E27FC236}">
                <a16:creationId xmlns="" xmlns:a16="http://schemas.microsoft.com/office/drawing/2014/main" id="{83EF8A31-41E4-4BDC-9371-0BE99F913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911792"/>
              </p:ext>
            </p:extLst>
          </p:nvPr>
        </p:nvGraphicFramePr>
        <p:xfrm>
          <a:off x="4788024" y="1877917"/>
          <a:ext cx="377246" cy="32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59" name="Equation" r:id="rId14" imgW="190440" imgH="164880" progId="Equation.DSMT4">
                  <p:embed/>
                </p:oleObj>
              </mc:Choice>
              <mc:Fallback>
                <p:oleObj name="Equation" r:id="rId14" imgW="190440" imgH="16488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="" xmlns:a16="http://schemas.microsoft.com/office/drawing/2014/main" id="{59C530EA-C893-4C17-8550-2595869828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88024" y="1877917"/>
                        <a:ext cx="377246" cy="326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="" xmlns:a16="http://schemas.microsoft.com/office/drawing/2014/main" id="{1FF345FA-50CB-414D-9631-9CF01B6EBC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640182"/>
              </p:ext>
            </p:extLst>
          </p:nvPr>
        </p:nvGraphicFramePr>
        <p:xfrm>
          <a:off x="6228184" y="1901910"/>
          <a:ext cx="372867" cy="30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60" name="Equation" r:id="rId16" imgW="203040" imgH="164880" progId="Equation.DSMT4">
                  <p:embed/>
                </p:oleObj>
              </mc:Choice>
              <mc:Fallback>
                <p:oleObj name="Equation" r:id="rId16" imgW="203040" imgH="16488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="" xmlns:a16="http://schemas.microsoft.com/office/drawing/2014/main" id="{E236B15C-10A4-4057-8C91-A39450F6EC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228184" y="1901910"/>
                        <a:ext cx="372867" cy="30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ector reto 21">
            <a:extLst>
              <a:ext uri="{FF2B5EF4-FFF2-40B4-BE49-F238E27FC236}">
                <a16:creationId xmlns="" xmlns:a16="http://schemas.microsoft.com/office/drawing/2014/main" id="{36E34366-7C22-499A-B30D-C0F5D4A41C69}"/>
              </a:ext>
            </a:extLst>
          </p:cNvPr>
          <p:cNvCxnSpPr/>
          <p:nvPr/>
        </p:nvCxnSpPr>
        <p:spPr>
          <a:xfrm>
            <a:off x="6084168" y="2645296"/>
            <a:ext cx="0" cy="1260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41">
            <a:extLst>
              <a:ext uri="{FF2B5EF4-FFF2-40B4-BE49-F238E27FC236}">
                <a16:creationId xmlns="" xmlns:a16="http://schemas.microsoft.com/office/drawing/2014/main" id="{824DBF5D-EFC2-4E27-A72A-59537663827F}"/>
              </a:ext>
            </a:extLst>
          </p:cNvPr>
          <p:cNvCxnSpPr/>
          <p:nvPr/>
        </p:nvCxnSpPr>
        <p:spPr>
          <a:xfrm>
            <a:off x="6084168" y="3501008"/>
            <a:ext cx="10081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to 23">
            <a:extLst>
              <a:ext uri="{FF2B5EF4-FFF2-40B4-BE49-F238E27FC236}">
                <a16:creationId xmlns="" xmlns:a16="http://schemas.microsoft.com/office/drawing/2014/main" id="{59B3C768-09BA-4E8F-AEBE-E532CBBED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801419"/>
              </p:ext>
            </p:extLst>
          </p:nvPr>
        </p:nvGraphicFramePr>
        <p:xfrm>
          <a:off x="6228184" y="3645024"/>
          <a:ext cx="723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61" name="Equation" r:id="rId18" imgW="723600" imgH="253800" progId="Equation.DSMT4">
                  <p:embed/>
                </p:oleObj>
              </mc:Choice>
              <mc:Fallback>
                <p:oleObj name="Equation" r:id="rId18" imgW="723600" imgH="253800" progId="Equation.DSMT4">
                  <p:embed/>
                  <p:pic>
                    <p:nvPicPr>
                      <p:cNvPr id="43" name="Objeto 4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28184" y="3645024"/>
                        <a:ext cx="7239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="" xmlns:a16="http://schemas.microsoft.com/office/drawing/2014/main" id="{9D8E9496-8AC0-40C3-9EBD-2F75B1F1B7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413509"/>
              </p:ext>
            </p:extLst>
          </p:nvPr>
        </p:nvGraphicFramePr>
        <p:xfrm>
          <a:off x="6506470" y="3035300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62" name="Equation" r:id="rId20" imgW="152280" imgH="393840" progId="Equation.DSMT4">
                  <p:embed/>
                </p:oleObj>
              </mc:Choice>
              <mc:Fallback>
                <p:oleObj name="Equation" r:id="rId20" imgW="152280" imgH="393840" progId="Equation.DSMT4">
                  <p:embed/>
                  <p:pic>
                    <p:nvPicPr>
                      <p:cNvPr id="45" name="Objeto 4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506470" y="3035300"/>
                        <a:ext cx="152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>
            <a:extLst>
              <a:ext uri="{FF2B5EF4-FFF2-40B4-BE49-F238E27FC236}">
                <a16:creationId xmlns="" xmlns:a16="http://schemas.microsoft.com/office/drawing/2014/main" id="{AAD829D0-FDE3-4DF0-9B16-CCA79BC23A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955479"/>
              </p:ext>
            </p:extLst>
          </p:nvPr>
        </p:nvGraphicFramePr>
        <p:xfrm>
          <a:off x="3847728" y="3064644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63" name="Equation" r:id="rId22" imgW="152280" imgH="393480" progId="Equation.DSMT4">
                  <p:embed/>
                </p:oleObj>
              </mc:Choice>
              <mc:Fallback>
                <p:oleObj name="Equation" r:id="rId22" imgW="152280" imgH="393480" progId="Equation.DSMT4">
                  <p:embed/>
                  <p:pic>
                    <p:nvPicPr>
                      <p:cNvPr id="47" name="Objeto 4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847728" y="3064644"/>
                        <a:ext cx="152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Conector de seta reta 47">
            <a:extLst>
              <a:ext uri="{FF2B5EF4-FFF2-40B4-BE49-F238E27FC236}">
                <a16:creationId xmlns="" xmlns:a16="http://schemas.microsoft.com/office/drawing/2014/main" id="{F5DBCB44-0ABC-4295-B577-015AFBA390CC}"/>
              </a:ext>
            </a:extLst>
          </p:cNvPr>
          <p:cNvCxnSpPr/>
          <p:nvPr/>
        </p:nvCxnSpPr>
        <p:spPr>
          <a:xfrm>
            <a:off x="4348228" y="3501008"/>
            <a:ext cx="85634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to 27">
            <a:extLst>
              <a:ext uri="{FF2B5EF4-FFF2-40B4-BE49-F238E27FC236}">
                <a16:creationId xmlns="" xmlns:a16="http://schemas.microsoft.com/office/drawing/2014/main" id="{3F1E29A5-C41F-471D-AA11-AEADC4E0D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690062"/>
              </p:ext>
            </p:extLst>
          </p:nvPr>
        </p:nvGraphicFramePr>
        <p:xfrm>
          <a:off x="4716016" y="3068960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64" name="Equation" r:id="rId24" imgW="152280" imgH="393480" progId="Equation.DSMT4">
                  <p:embed/>
                </p:oleObj>
              </mc:Choice>
              <mc:Fallback>
                <p:oleObj name="Equation" r:id="rId24" imgW="152280" imgH="393480" progId="Equation.DSMT4">
                  <p:embed/>
                  <p:pic>
                    <p:nvPicPr>
                      <p:cNvPr id="49" name="Objeto 48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716016" y="3068960"/>
                        <a:ext cx="152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>
            <a:extLst>
              <a:ext uri="{FF2B5EF4-FFF2-40B4-BE49-F238E27FC236}">
                <a16:creationId xmlns="" xmlns:a16="http://schemas.microsoft.com/office/drawing/2014/main" id="{56EA3DC6-3725-4AB6-A112-D30F92589E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561306"/>
              </p:ext>
            </p:extLst>
          </p:nvPr>
        </p:nvGraphicFramePr>
        <p:xfrm>
          <a:off x="6979192" y="2948310"/>
          <a:ext cx="9175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65" name="Equation" r:id="rId26" imgW="917640" imgH="241200" progId="Equation.DSMT4">
                  <p:embed/>
                </p:oleObj>
              </mc:Choice>
              <mc:Fallback>
                <p:oleObj name="Equation" r:id="rId26" imgW="917640" imgH="241200" progId="Equation.DSMT4">
                  <p:embed/>
                  <p:pic>
                    <p:nvPicPr>
                      <p:cNvPr id="51" name="Objeto 50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979192" y="2948310"/>
                        <a:ext cx="917575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07E2192C-A7F1-4ABF-9E81-6DB69D9FA051}"/>
              </a:ext>
            </a:extLst>
          </p:cNvPr>
          <p:cNvSpPr/>
          <p:nvPr/>
        </p:nvSpPr>
        <p:spPr>
          <a:xfrm>
            <a:off x="4427984" y="486164"/>
            <a:ext cx="4392488" cy="5895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de Seta Reta 47">
            <a:extLst>
              <a:ext uri="{FF2B5EF4-FFF2-40B4-BE49-F238E27FC236}">
                <a16:creationId xmlns="" xmlns:a16="http://schemas.microsoft.com/office/drawing/2014/main" id="{44932E01-CADE-480E-8B78-CDFD6F1DD94C}"/>
              </a:ext>
            </a:extLst>
          </p:cNvPr>
          <p:cNvCxnSpPr>
            <a:cxnSpLocks/>
          </p:cNvCxnSpPr>
          <p:nvPr/>
        </p:nvCxnSpPr>
        <p:spPr>
          <a:xfrm>
            <a:off x="2896364" y="707443"/>
            <a:ext cx="0" cy="108426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47">
            <a:extLst>
              <a:ext uri="{FF2B5EF4-FFF2-40B4-BE49-F238E27FC236}">
                <a16:creationId xmlns="" xmlns:a16="http://schemas.microsoft.com/office/drawing/2014/main" id="{CD29DBF8-D87E-4FFE-8158-B26673C6BA55}"/>
              </a:ext>
            </a:extLst>
          </p:cNvPr>
          <p:cNvCxnSpPr>
            <a:cxnSpLocks/>
          </p:cNvCxnSpPr>
          <p:nvPr/>
        </p:nvCxnSpPr>
        <p:spPr>
          <a:xfrm flipV="1">
            <a:off x="3923928" y="2287486"/>
            <a:ext cx="0" cy="157356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676184B3-9ECE-45C5-9256-B17B0C71D2D6}"/>
              </a:ext>
            </a:extLst>
          </p:cNvPr>
          <p:cNvCxnSpPr/>
          <p:nvPr/>
        </p:nvCxnSpPr>
        <p:spPr>
          <a:xfrm>
            <a:off x="1717972" y="2564904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73">
            <a:extLst>
              <a:ext uri="{FF2B5EF4-FFF2-40B4-BE49-F238E27FC236}">
                <a16:creationId xmlns="" xmlns:a16="http://schemas.microsoft.com/office/drawing/2014/main" id="{B6F45923-55CC-4D7C-AE53-F2F38DF83A0B}"/>
              </a:ext>
            </a:extLst>
          </p:cNvPr>
          <p:cNvCxnSpPr>
            <a:cxnSpLocks/>
          </p:cNvCxnSpPr>
          <p:nvPr/>
        </p:nvCxnSpPr>
        <p:spPr>
          <a:xfrm>
            <a:off x="1767979" y="5517232"/>
            <a:ext cx="266000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m 35">
            <a:extLst>
              <a:ext uri="{FF2B5EF4-FFF2-40B4-BE49-F238E27FC236}">
                <a16:creationId xmlns="" xmlns:a16="http://schemas.microsoft.com/office/drawing/2014/main" id="{C1951187-48F7-4842-BEA3-FD2B10E08F2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05670" y="491234"/>
            <a:ext cx="1122408" cy="1150100"/>
          </a:xfrm>
          <a:prstGeom prst="rect">
            <a:avLst/>
          </a:prstGeom>
        </p:spPr>
      </p:pic>
      <p:cxnSp>
        <p:nvCxnSpPr>
          <p:cNvPr id="37" name="Conector de Seta Reta 47">
            <a:extLst>
              <a:ext uri="{FF2B5EF4-FFF2-40B4-BE49-F238E27FC236}">
                <a16:creationId xmlns="" xmlns:a16="http://schemas.microsoft.com/office/drawing/2014/main" id="{80C75EFE-52BE-4201-B301-903D5655E254}"/>
              </a:ext>
            </a:extLst>
          </p:cNvPr>
          <p:cNvCxnSpPr>
            <a:cxnSpLocks/>
          </p:cNvCxnSpPr>
          <p:nvPr/>
        </p:nvCxnSpPr>
        <p:spPr>
          <a:xfrm>
            <a:off x="4572000" y="1697566"/>
            <a:ext cx="0" cy="7953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to 37">
            <a:extLst>
              <a:ext uri="{FF2B5EF4-FFF2-40B4-BE49-F238E27FC236}">
                <a16:creationId xmlns="" xmlns:a16="http://schemas.microsoft.com/office/drawing/2014/main" id="{CC037E28-145E-4F42-A2CE-DB89683102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471496"/>
              </p:ext>
            </p:extLst>
          </p:nvPr>
        </p:nvGraphicFramePr>
        <p:xfrm>
          <a:off x="4572000" y="2429644"/>
          <a:ext cx="12112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66" name="Equation" r:id="rId29" imgW="558720" imgH="228600" progId="Equation.DSMT4">
                  <p:embed/>
                </p:oleObj>
              </mc:Choice>
              <mc:Fallback>
                <p:oleObj name="Equation" r:id="rId29" imgW="558720" imgH="228600" progId="Equation.DSMT4">
                  <p:embed/>
                  <p:pic>
                    <p:nvPicPr>
                      <p:cNvPr id="84" name="Objeto 83">
                        <a:extLst>
                          <a:ext uri="{FF2B5EF4-FFF2-40B4-BE49-F238E27FC236}">
                            <a16:creationId xmlns="" xmlns:a16="http://schemas.microsoft.com/office/drawing/2014/main" id="{EED9C5EB-3650-47C8-9C21-6AF6680953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572000" y="2429644"/>
                        <a:ext cx="1211262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Arco 38">
            <a:extLst>
              <a:ext uri="{FF2B5EF4-FFF2-40B4-BE49-F238E27FC236}">
                <a16:creationId xmlns="" xmlns:a16="http://schemas.microsoft.com/office/drawing/2014/main" id="{C75D6653-A305-48D7-8ED5-99B2BA7B3500}"/>
              </a:ext>
            </a:extLst>
          </p:cNvPr>
          <p:cNvSpPr/>
          <p:nvPr/>
        </p:nvSpPr>
        <p:spPr>
          <a:xfrm rot="1327395">
            <a:off x="5179159" y="1565551"/>
            <a:ext cx="640598" cy="1055191"/>
          </a:xfrm>
          <a:prstGeom prst="arc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0" name="Objeto 39">
            <a:extLst>
              <a:ext uri="{FF2B5EF4-FFF2-40B4-BE49-F238E27FC236}">
                <a16:creationId xmlns="" xmlns:a16="http://schemas.microsoft.com/office/drawing/2014/main" id="{DC6A79A7-0436-4C72-8D52-2DEF554DB8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939852"/>
              </p:ext>
            </p:extLst>
          </p:nvPr>
        </p:nvGraphicFramePr>
        <p:xfrm>
          <a:off x="4788024" y="1823290"/>
          <a:ext cx="975825" cy="39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67" name="Equation" r:id="rId31" imgW="571320" imgH="228600" progId="Equation.DSMT4">
                  <p:embed/>
                </p:oleObj>
              </mc:Choice>
              <mc:Fallback>
                <p:oleObj name="Equation" r:id="rId31" imgW="571320" imgH="2286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="" xmlns:a16="http://schemas.microsoft.com/office/drawing/2014/main" id="{62969061-4712-4960-8A75-E657C2CB2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788024" y="1823290"/>
                        <a:ext cx="975825" cy="390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Elipse 40">
            <a:extLst>
              <a:ext uri="{FF2B5EF4-FFF2-40B4-BE49-F238E27FC236}">
                <a16:creationId xmlns="" xmlns:a16="http://schemas.microsoft.com/office/drawing/2014/main" id="{D58340BC-7D49-4273-A345-6B08D0351235}"/>
              </a:ext>
            </a:extLst>
          </p:cNvPr>
          <p:cNvSpPr/>
          <p:nvPr/>
        </p:nvSpPr>
        <p:spPr>
          <a:xfrm>
            <a:off x="4276814" y="3753036"/>
            <a:ext cx="295186" cy="3822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" name="Conector reto 41">
            <a:extLst>
              <a:ext uri="{FF2B5EF4-FFF2-40B4-BE49-F238E27FC236}">
                <a16:creationId xmlns="" xmlns:a16="http://schemas.microsoft.com/office/drawing/2014/main" id="{CB23765D-BAA2-4A32-A38B-6C3E393B359C}"/>
              </a:ext>
            </a:extLst>
          </p:cNvPr>
          <p:cNvCxnSpPr/>
          <p:nvPr/>
        </p:nvCxnSpPr>
        <p:spPr>
          <a:xfrm>
            <a:off x="4427984" y="3555014"/>
            <a:ext cx="0" cy="2106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e 42">
            <a:extLst>
              <a:ext uri="{FF2B5EF4-FFF2-40B4-BE49-F238E27FC236}">
                <a16:creationId xmlns="" xmlns:a16="http://schemas.microsoft.com/office/drawing/2014/main" id="{28874ADA-CFD7-4A92-98AA-6611795A6494}"/>
              </a:ext>
            </a:extLst>
          </p:cNvPr>
          <p:cNvSpPr/>
          <p:nvPr/>
        </p:nvSpPr>
        <p:spPr>
          <a:xfrm>
            <a:off x="4340489" y="197131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4" name="Objeto 43">
            <a:extLst>
              <a:ext uri="{FF2B5EF4-FFF2-40B4-BE49-F238E27FC236}">
                <a16:creationId xmlns="" xmlns:a16="http://schemas.microsoft.com/office/drawing/2014/main" id="{D8DD6D50-62D5-4416-8EFC-79C12B1B3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697449"/>
              </p:ext>
            </p:extLst>
          </p:nvPr>
        </p:nvGraphicFramePr>
        <p:xfrm>
          <a:off x="3995936" y="1844824"/>
          <a:ext cx="377246" cy="32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68" name="Equation" r:id="rId33" imgW="190440" imgH="164880" progId="Equation.DSMT4">
                  <p:embed/>
                </p:oleObj>
              </mc:Choice>
              <mc:Fallback>
                <p:oleObj name="Equation" r:id="rId33" imgW="190440" imgH="164880" progId="Equation.DSMT4">
                  <p:embed/>
                  <p:pic>
                    <p:nvPicPr>
                      <p:cNvPr id="99" name="Objeto 98">
                        <a:extLst>
                          <a:ext uri="{FF2B5EF4-FFF2-40B4-BE49-F238E27FC236}">
                            <a16:creationId xmlns="" xmlns:a16="http://schemas.microsoft.com/office/drawing/2014/main" id="{59C530EA-C893-4C17-8550-2595869828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95936" y="1844824"/>
                        <a:ext cx="377246" cy="326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Elipse 44">
            <a:extLst>
              <a:ext uri="{FF2B5EF4-FFF2-40B4-BE49-F238E27FC236}">
                <a16:creationId xmlns="" xmlns:a16="http://schemas.microsoft.com/office/drawing/2014/main" id="{E5955BB1-E130-454B-B24A-E1A0CD779B3E}"/>
              </a:ext>
            </a:extLst>
          </p:cNvPr>
          <p:cNvSpPr/>
          <p:nvPr/>
        </p:nvSpPr>
        <p:spPr>
          <a:xfrm>
            <a:off x="3851936" y="204245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6" name="Objeto 45">
            <a:extLst>
              <a:ext uri="{FF2B5EF4-FFF2-40B4-BE49-F238E27FC236}">
                <a16:creationId xmlns="" xmlns:a16="http://schemas.microsoft.com/office/drawing/2014/main" id="{72DF5B19-C592-43A0-84DD-5E915B0CC0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989146"/>
              </p:ext>
            </p:extLst>
          </p:nvPr>
        </p:nvGraphicFramePr>
        <p:xfrm>
          <a:off x="3515085" y="1898443"/>
          <a:ext cx="277664" cy="27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69" name="Equation" r:id="rId34" imgW="164880" imgH="164880" progId="Equation.DSMT4">
                  <p:embed/>
                </p:oleObj>
              </mc:Choice>
              <mc:Fallback>
                <p:oleObj name="Equation" r:id="rId34" imgW="164880" imgH="164880" progId="Equation.DSMT4">
                  <p:embed/>
                  <p:pic>
                    <p:nvPicPr>
                      <p:cNvPr id="109" name="Objeto 108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515085" y="1898443"/>
                        <a:ext cx="277664" cy="277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Conector de seta reta 124">
            <a:extLst>
              <a:ext uri="{FF2B5EF4-FFF2-40B4-BE49-F238E27FC236}">
                <a16:creationId xmlns="" xmlns:a16="http://schemas.microsoft.com/office/drawing/2014/main" id="{1EBA1482-FAC1-4C13-ADED-7FCD9BCE5B90}"/>
              </a:ext>
            </a:extLst>
          </p:cNvPr>
          <p:cNvCxnSpPr>
            <a:cxnSpLocks/>
          </p:cNvCxnSpPr>
          <p:nvPr/>
        </p:nvCxnSpPr>
        <p:spPr>
          <a:xfrm flipH="1">
            <a:off x="1829991" y="1052736"/>
            <a:ext cx="101381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to 48">
            <a:extLst>
              <a:ext uri="{FF2B5EF4-FFF2-40B4-BE49-F238E27FC236}">
                <a16:creationId xmlns="" xmlns:a16="http://schemas.microsoft.com/office/drawing/2014/main" id="{1F5369CF-9100-4C77-82B2-901DF0FC4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63168"/>
              </p:ext>
            </p:extLst>
          </p:nvPr>
        </p:nvGraphicFramePr>
        <p:xfrm>
          <a:off x="2766864" y="5512782"/>
          <a:ext cx="438510" cy="482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70" name="Equation" r:id="rId36" imgW="126720" imgH="139680" progId="Equation.DSMT4">
                  <p:embed/>
                </p:oleObj>
              </mc:Choice>
              <mc:Fallback>
                <p:oleObj name="Equation" r:id="rId36" imgW="126720" imgH="13968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="" xmlns:a16="http://schemas.microsoft.com/office/drawing/2014/main" id="{77BD4E47-A344-4A50-BD0E-9A11E4C368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766864" y="5512782"/>
                        <a:ext cx="438510" cy="482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o 49">
            <a:extLst>
              <a:ext uri="{FF2B5EF4-FFF2-40B4-BE49-F238E27FC236}">
                <a16:creationId xmlns="" xmlns:a16="http://schemas.microsoft.com/office/drawing/2014/main" id="{00BF7EC6-993A-4DA6-82CE-BD031356B7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436799"/>
              </p:ext>
            </p:extLst>
          </p:nvPr>
        </p:nvGraphicFramePr>
        <p:xfrm>
          <a:off x="3708108" y="3822379"/>
          <a:ext cx="392264" cy="470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71" name="Equation" r:id="rId38" imgW="190440" imgH="228600" progId="Equation.DSMT4">
                  <p:embed/>
                </p:oleObj>
              </mc:Choice>
              <mc:Fallback>
                <p:oleObj name="Equation" r:id="rId38" imgW="190440" imgH="2286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="" xmlns:a16="http://schemas.microsoft.com/office/drawing/2014/main" id="{DD5F8EC1-EB41-4640-BC2C-92CD2A5439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3708108" y="3822379"/>
                        <a:ext cx="392264" cy="470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o 50">
            <a:extLst>
              <a:ext uri="{FF2B5EF4-FFF2-40B4-BE49-F238E27FC236}">
                <a16:creationId xmlns="" xmlns:a16="http://schemas.microsoft.com/office/drawing/2014/main" id="{CE4DB9EC-2EF2-4482-B83B-4F794673F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162777"/>
              </p:ext>
            </p:extLst>
          </p:nvPr>
        </p:nvGraphicFramePr>
        <p:xfrm>
          <a:off x="2771800" y="422274"/>
          <a:ext cx="286363" cy="368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72" name="Equation" r:id="rId40" imgW="177480" imgH="228600" progId="Equation.DSMT4">
                  <p:embed/>
                </p:oleObj>
              </mc:Choice>
              <mc:Fallback>
                <p:oleObj name="Equation" r:id="rId40" imgW="177480" imgH="2286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="" xmlns:a16="http://schemas.microsoft.com/office/drawing/2014/main" id="{164AF8CF-120C-4A49-A028-AF793BFEDC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771800" y="422274"/>
                        <a:ext cx="286363" cy="368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Conector reto 51">
            <a:extLst>
              <a:ext uri="{FF2B5EF4-FFF2-40B4-BE49-F238E27FC236}">
                <a16:creationId xmlns="" xmlns:a16="http://schemas.microsoft.com/office/drawing/2014/main" id="{2A2A2715-7399-4A3E-8C13-7EF6354A6891}"/>
              </a:ext>
            </a:extLst>
          </p:cNvPr>
          <p:cNvCxnSpPr>
            <a:cxnSpLocks/>
          </p:cNvCxnSpPr>
          <p:nvPr/>
        </p:nvCxnSpPr>
        <p:spPr>
          <a:xfrm>
            <a:off x="1835696" y="617477"/>
            <a:ext cx="0" cy="1080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to 52">
            <a:extLst>
              <a:ext uri="{FF2B5EF4-FFF2-40B4-BE49-F238E27FC236}">
                <a16:creationId xmlns="" xmlns:a16="http://schemas.microsoft.com/office/drawing/2014/main" id="{562D78A3-EDF5-4DC9-A927-7E5EA55B1C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573347"/>
              </p:ext>
            </p:extLst>
          </p:nvPr>
        </p:nvGraphicFramePr>
        <p:xfrm>
          <a:off x="6465888" y="890588"/>
          <a:ext cx="2108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73" name="Equation" r:id="rId42" imgW="2108160" imgH="419040" progId="Equation.DSMT4">
                  <p:embed/>
                </p:oleObj>
              </mc:Choice>
              <mc:Fallback>
                <p:oleObj name="Equation" r:id="rId42" imgW="2108160" imgH="41904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="" xmlns:a16="http://schemas.microsoft.com/office/drawing/2014/main" id="{07539A03-7C91-4107-9753-99FA72506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6465888" y="890588"/>
                        <a:ext cx="21082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>
            <a:extLst>
              <a:ext uri="{FF2B5EF4-FFF2-40B4-BE49-F238E27FC236}">
                <a16:creationId xmlns="" xmlns:a16="http://schemas.microsoft.com/office/drawing/2014/main" id="{CE7FF219-3E27-4AD3-8B09-67BB20360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109906"/>
              </p:ext>
            </p:extLst>
          </p:nvPr>
        </p:nvGraphicFramePr>
        <p:xfrm>
          <a:off x="2296654" y="802866"/>
          <a:ext cx="232920" cy="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74" name="Equation" r:id="rId44" imgW="126720" imgH="139680" progId="Equation.DSMT4">
                  <p:embed/>
                </p:oleObj>
              </mc:Choice>
              <mc:Fallback>
                <p:oleObj name="Equation" r:id="rId44" imgW="126720" imgH="13968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="" xmlns:a16="http://schemas.microsoft.com/office/drawing/2014/main" id="{A8B5C6CC-5D1D-44DE-AF32-01DF6F8C04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2296654" y="802866"/>
                        <a:ext cx="232920" cy="256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Conector de seta reta 73">
            <a:extLst>
              <a:ext uri="{FF2B5EF4-FFF2-40B4-BE49-F238E27FC236}">
                <a16:creationId xmlns="" xmlns:a16="http://schemas.microsoft.com/office/drawing/2014/main" id="{6D41FDE5-751D-43BD-A114-729530C1E5CA}"/>
              </a:ext>
            </a:extLst>
          </p:cNvPr>
          <p:cNvCxnSpPr>
            <a:cxnSpLocks/>
          </p:cNvCxnSpPr>
          <p:nvPr/>
        </p:nvCxnSpPr>
        <p:spPr>
          <a:xfrm>
            <a:off x="1717972" y="4581128"/>
            <a:ext cx="16298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to 59">
            <a:extLst>
              <a:ext uri="{FF2B5EF4-FFF2-40B4-BE49-F238E27FC236}">
                <a16:creationId xmlns="" xmlns:a16="http://schemas.microsoft.com/office/drawing/2014/main" id="{3F5A55B1-8782-4401-B40F-E69EA7A04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802781"/>
              </p:ext>
            </p:extLst>
          </p:nvPr>
        </p:nvGraphicFramePr>
        <p:xfrm>
          <a:off x="1943728" y="4572383"/>
          <a:ext cx="1053061" cy="429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75" name="Equation" r:id="rId46" imgW="622080" imgH="253800" progId="Equation.DSMT4">
                  <p:embed/>
                </p:oleObj>
              </mc:Choice>
              <mc:Fallback>
                <p:oleObj name="Equation" r:id="rId46" imgW="622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943728" y="4572383"/>
                        <a:ext cx="1053061" cy="429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Conector de seta reta 73">
            <a:extLst>
              <a:ext uri="{FF2B5EF4-FFF2-40B4-BE49-F238E27FC236}">
                <a16:creationId xmlns="" xmlns:a16="http://schemas.microsoft.com/office/drawing/2014/main" id="{D0123EC9-6BF6-4A76-B2D0-69A270155C73}"/>
              </a:ext>
            </a:extLst>
          </p:cNvPr>
          <p:cNvCxnSpPr>
            <a:cxnSpLocks/>
          </p:cNvCxnSpPr>
          <p:nvPr/>
        </p:nvCxnSpPr>
        <p:spPr>
          <a:xfrm>
            <a:off x="3346755" y="4603968"/>
            <a:ext cx="993734" cy="111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to 62">
            <a:extLst>
              <a:ext uri="{FF2B5EF4-FFF2-40B4-BE49-F238E27FC236}">
                <a16:creationId xmlns="" xmlns:a16="http://schemas.microsoft.com/office/drawing/2014/main" id="{F1D483AD-4AF9-409F-A8F8-EF96B3AE70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064230"/>
              </p:ext>
            </p:extLst>
          </p:nvPr>
        </p:nvGraphicFramePr>
        <p:xfrm>
          <a:off x="3432454" y="4689140"/>
          <a:ext cx="935508" cy="31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76" name="Equation" r:id="rId48" imgW="609480" imgH="203040" progId="Equation.DSMT4">
                  <p:embed/>
                </p:oleObj>
              </mc:Choice>
              <mc:Fallback>
                <p:oleObj name="Equation" r:id="rId48" imgW="609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3432454" y="4689140"/>
                        <a:ext cx="935508" cy="31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Conector de Seta Reta 64">
            <a:extLst>
              <a:ext uri="{FF2B5EF4-FFF2-40B4-BE49-F238E27FC236}">
                <a16:creationId xmlns="" xmlns:a16="http://schemas.microsoft.com/office/drawing/2014/main" id="{6E747ADF-4019-4689-917C-79F7746D7D45}"/>
              </a:ext>
            </a:extLst>
          </p:cNvPr>
          <p:cNvCxnSpPr/>
          <p:nvPr/>
        </p:nvCxnSpPr>
        <p:spPr>
          <a:xfrm>
            <a:off x="3932829" y="3609020"/>
            <a:ext cx="4076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to 65">
            <a:extLst>
              <a:ext uri="{FF2B5EF4-FFF2-40B4-BE49-F238E27FC236}">
                <a16:creationId xmlns="" xmlns:a16="http://schemas.microsoft.com/office/drawing/2014/main" id="{FB482EC8-BFC2-4C9A-9CBE-2E0280DA1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319373"/>
              </p:ext>
            </p:extLst>
          </p:nvPr>
        </p:nvGraphicFramePr>
        <p:xfrm>
          <a:off x="4016147" y="3282319"/>
          <a:ext cx="212941" cy="26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77" name="Equation" r:id="rId50" imgW="114120" imgH="139680" progId="Equation.DSMT4">
                  <p:embed/>
                </p:oleObj>
              </mc:Choice>
              <mc:Fallback>
                <p:oleObj name="Equation" r:id="rId50" imgW="1141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4016147" y="3282319"/>
                        <a:ext cx="212941" cy="260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Conector de Seta Reta 66">
            <a:extLst>
              <a:ext uri="{FF2B5EF4-FFF2-40B4-BE49-F238E27FC236}">
                <a16:creationId xmlns="" xmlns:a16="http://schemas.microsoft.com/office/drawing/2014/main" id="{FACEF1A6-52A8-4F85-851C-5350C85A8558}"/>
              </a:ext>
            </a:extLst>
          </p:cNvPr>
          <p:cNvCxnSpPr/>
          <p:nvPr/>
        </p:nvCxnSpPr>
        <p:spPr>
          <a:xfrm>
            <a:off x="3385089" y="3609020"/>
            <a:ext cx="4076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to 67">
            <a:extLst>
              <a:ext uri="{FF2B5EF4-FFF2-40B4-BE49-F238E27FC236}">
                <a16:creationId xmlns="" xmlns:a16="http://schemas.microsoft.com/office/drawing/2014/main" id="{B768A834-4B75-4C49-BF4B-141AF79B2A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355398"/>
              </p:ext>
            </p:extLst>
          </p:nvPr>
        </p:nvGraphicFramePr>
        <p:xfrm>
          <a:off x="3478241" y="3276265"/>
          <a:ext cx="2127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78" name="Equation" r:id="rId52" imgW="213496" imgH="260649" progId="Equation.DSMT4">
                  <p:embed/>
                </p:oleObj>
              </mc:Choice>
              <mc:Fallback>
                <p:oleObj name="Equation" r:id="rId52" imgW="213496" imgH="2606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3478241" y="3276265"/>
                        <a:ext cx="212725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o 68">
            <a:extLst>
              <a:ext uri="{FF2B5EF4-FFF2-40B4-BE49-F238E27FC236}">
                <a16:creationId xmlns="" xmlns:a16="http://schemas.microsoft.com/office/drawing/2014/main" id="{1C8E57F7-6778-47F0-AE2C-F92216B606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244463"/>
              </p:ext>
            </p:extLst>
          </p:nvPr>
        </p:nvGraphicFramePr>
        <p:xfrm>
          <a:off x="5463631" y="3216193"/>
          <a:ext cx="1785971" cy="82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79" name="Equation" r:id="rId54" imgW="850680" imgH="393480" progId="Equation.DSMT4">
                  <p:embed/>
                </p:oleObj>
              </mc:Choice>
              <mc:Fallback>
                <p:oleObj name="Equation" r:id="rId54" imgW="850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5463631" y="3216193"/>
                        <a:ext cx="1785971" cy="826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CaixaDeTexto 61">
            <a:extLst>
              <a:ext uri="{FF2B5EF4-FFF2-40B4-BE49-F238E27FC236}">
                <a16:creationId xmlns="" xmlns:a16="http://schemas.microsoft.com/office/drawing/2014/main" id="{F2C83F2C-043B-4C9C-A788-7A6E74C52059}"/>
              </a:ext>
            </a:extLst>
          </p:cNvPr>
          <p:cNvSpPr txBox="1"/>
          <p:nvPr/>
        </p:nvSpPr>
        <p:spPr>
          <a:xfrm>
            <a:off x="349034" y="116832"/>
            <a:ext cx="86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Análise da distância da força F1’ até o ponto B’: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4A95AF67-B643-4F1D-B2D4-C343B53854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090841"/>
              </p:ext>
            </p:extLst>
          </p:nvPr>
        </p:nvGraphicFramePr>
        <p:xfrm>
          <a:off x="2933725" y="2504521"/>
          <a:ext cx="308002" cy="396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80" name="Equation" r:id="rId56" imgW="177480" imgH="228600" progId="Equation.DSMT4">
                  <p:embed/>
                </p:oleObj>
              </mc:Choice>
              <mc:Fallback>
                <p:oleObj name="Equation" r:id="rId56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2933725" y="2504521"/>
                        <a:ext cx="308002" cy="396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Elipse 63">
            <a:extLst>
              <a:ext uri="{FF2B5EF4-FFF2-40B4-BE49-F238E27FC236}">
                <a16:creationId xmlns="" xmlns:a16="http://schemas.microsoft.com/office/drawing/2014/main" id="{FAF0E045-5915-4A76-8980-0F245566306C}"/>
              </a:ext>
            </a:extLst>
          </p:cNvPr>
          <p:cNvSpPr/>
          <p:nvPr/>
        </p:nvSpPr>
        <p:spPr>
          <a:xfrm>
            <a:off x="3296444" y="200006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2BEBBBF2-7CE7-4FDE-8D56-C12DE5508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703154"/>
              </p:ext>
            </p:extLst>
          </p:nvPr>
        </p:nvGraphicFramePr>
        <p:xfrm>
          <a:off x="3000330" y="1864025"/>
          <a:ext cx="284899" cy="30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81" name="Equation" r:id="rId58" imgW="152280" imgH="164880" progId="Equation.DSMT4">
                  <p:embed/>
                </p:oleObj>
              </mc:Choice>
              <mc:Fallback>
                <p:oleObj name="Equation" r:id="rId58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3000330" y="1864025"/>
                        <a:ext cx="284899" cy="308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8652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0BC2F73F-1685-4130-A6A6-B3CAA8FBC611}"/>
              </a:ext>
            </a:extLst>
          </p:cNvPr>
          <p:cNvSpPr txBox="1"/>
          <p:nvPr/>
        </p:nvSpPr>
        <p:spPr>
          <a:xfrm>
            <a:off x="349034" y="116832"/>
            <a:ext cx="86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Calculo da Força F1’ :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="" xmlns:a16="http://schemas.microsoft.com/office/drawing/2014/main" id="{838ECB6D-A840-4151-B3AF-B8EDA8722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397756"/>
              </p:ext>
            </p:extLst>
          </p:nvPr>
        </p:nvGraphicFramePr>
        <p:xfrm>
          <a:off x="2948202" y="120584"/>
          <a:ext cx="329771" cy="394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62" name="Equation" r:id="rId3" imgW="393509" imgH="470897" progId="Equation.DSMT4">
                  <p:embed/>
                </p:oleObj>
              </mc:Choice>
              <mc:Fallback>
                <p:oleObj name="Equation" r:id="rId3" imgW="393509" imgH="4708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8202" y="120584"/>
                        <a:ext cx="329771" cy="394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ector de Seta Reta 7">
            <a:extLst>
              <a:ext uri="{FF2B5EF4-FFF2-40B4-BE49-F238E27FC236}">
                <a16:creationId xmlns="" xmlns:a16="http://schemas.microsoft.com/office/drawing/2014/main" id="{2195F2FE-C4B4-4DB2-8128-CE79A6C283BA}"/>
              </a:ext>
            </a:extLst>
          </p:cNvPr>
          <p:cNvCxnSpPr>
            <a:cxnSpLocks/>
          </p:cNvCxnSpPr>
          <p:nvPr/>
        </p:nvCxnSpPr>
        <p:spPr>
          <a:xfrm flipV="1">
            <a:off x="1907704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="" xmlns:a16="http://schemas.microsoft.com/office/drawing/2014/main" id="{87C827F6-13B3-4683-82CE-2B4E36080F42}"/>
              </a:ext>
            </a:extLst>
          </p:cNvPr>
          <p:cNvCxnSpPr>
            <a:cxnSpLocks/>
            <a:stCxn id="68" idx="6"/>
          </p:cNvCxnSpPr>
          <p:nvPr/>
        </p:nvCxnSpPr>
        <p:spPr>
          <a:xfrm>
            <a:off x="673944" y="970927"/>
            <a:ext cx="2385888" cy="9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="" xmlns:a16="http://schemas.microsoft.com/office/drawing/2014/main" id="{E099C543-CD50-4FEE-A7E7-42C6CC196386}"/>
              </a:ext>
            </a:extLst>
          </p:cNvPr>
          <p:cNvCxnSpPr>
            <a:cxnSpLocks/>
          </p:cNvCxnSpPr>
          <p:nvPr/>
        </p:nvCxnSpPr>
        <p:spPr>
          <a:xfrm>
            <a:off x="1907704" y="2276872"/>
            <a:ext cx="10801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="" xmlns:a16="http://schemas.microsoft.com/office/drawing/2014/main" id="{AEAC557E-BF86-45F8-82EF-CCAC8CCF6062}"/>
              </a:ext>
            </a:extLst>
          </p:cNvPr>
          <p:cNvCxnSpPr>
            <a:cxnSpLocks/>
          </p:cNvCxnSpPr>
          <p:nvPr/>
        </p:nvCxnSpPr>
        <p:spPr>
          <a:xfrm flipV="1">
            <a:off x="2051720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="" xmlns:a16="http://schemas.microsoft.com/office/drawing/2014/main" id="{EEA0AED9-7581-46CA-A74A-345E83C7FF63}"/>
              </a:ext>
            </a:extLst>
          </p:cNvPr>
          <p:cNvCxnSpPr>
            <a:cxnSpLocks/>
          </p:cNvCxnSpPr>
          <p:nvPr/>
        </p:nvCxnSpPr>
        <p:spPr>
          <a:xfrm flipV="1">
            <a:off x="2195736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="" xmlns:a16="http://schemas.microsoft.com/office/drawing/2014/main" id="{9E2D600D-9EBA-437F-A10F-7E46A2D4C1D5}"/>
              </a:ext>
            </a:extLst>
          </p:cNvPr>
          <p:cNvCxnSpPr>
            <a:cxnSpLocks/>
          </p:cNvCxnSpPr>
          <p:nvPr/>
        </p:nvCxnSpPr>
        <p:spPr>
          <a:xfrm flipV="1">
            <a:off x="2339752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="" xmlns:a16="http://schemas.microsoft.com/office/drawing/2014/main" id="{D5FA3F67-8540-498C-A4BD-8FC496B56EA1}"/>
              </a:ext>
            </a:extLst>
          </p:cNvPr>
          <p:cNvCxnSpPr>
            <a:cxnSpLocks/>
          </p:cNvCxnSpPr>
          <p:nvPr/>
        </p:nvCxnSpPr>
        <p:spPr>
          <a:xfrm flipH="1" flipV="1">
            <a:off x="3068217" y="548680"/>
            <a:ext cx="18695" cy="139180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="" xmlns:a16="http://schemas.microsoft.com/office/drawing/2014/main" id="{5AE3AD85-8984-4B74-8EFF-8918ACED76CD}"/>
              </a:ext>
            </a:extLst>
          </p:cNvPr>
          <p:cNvCxnSpPr>
            <a:cxnSpLocks/>
          </p:cNvCxnSpPr>
          <p:nvPr/>
        </p:nvCxnSpPr>
        <p:spPr>
          <a:xfrm flipV="1">
            <a:off x="2627784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="" xmlns:a16="http://schemas.microsoft.com/office/drawing/2014/main" id="{AE56B4F4-A575-47A2-8D98-9EFB9DB51FA9}"/>
              </a:ext>
            </a:extLst>
          </p:cNvPr>
          <p:cNvCxnSpPr>
            <a:cxnSpLocks/>
          </p:cNvCxnSpPr>
          <p:nvPr/>
        </p:nvCxnSpPr>
        <p:spPr>
          <a:xfrm flipV="1">
            <a:off x="2771800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="" xmlns:a16="http://schemas.microsoft.com/office/drawing/2014/main" id="{293F0CE1-6B9D-4741-8ABE-66D921AE686B}"/>
              </a:ext>
            </a:extLst>
          </p:cNvPr>
          <p:cNvCxnSpPr>
            <a:cxnSpLocks/>
          </p:cNvCxnSpPr>
          <p:nvPr/>
        </p:nvCxnSpPr>
        <p:spPr>
          <a:xfrm flipV="1">
            <a:off x="2915816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="" xmlns:a16="http://schemas.microsoft.com/office/drawing/2014/main" id="{75CF5795-7084-4690-9025-F858EF8905EC}"/>
              </a:ext>
            </a:extLst>
          </p:cNvPr>
          <p:cNvCxnSpPr>
            <a:cxnSpLocks/>
          </p:cNvCxnSpPr>
          <p:nvPr/>
        </p:nvCxnSpPr>
        <p:spPr>
          <a:xfrm flipV="1">
            <a:off x="3059832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="" xmlns:a16="http://schemas.microsoft.com/office/drawing/2014/main" id="{8B8DD4AD-4329-4EF4-8129-587B5B62A49D}"/>
              </a:ext>
            </a:extLst>
          </p:cNvPr>
          <p:cNvCxnSpPr>
            <a:cxnSpLocks/>
          </p:cNvCxnSpPr>
          <p:nvPr/>
        </p:nvCxnSpPr>
        <p:spPr>
          <a:xfrm>
            <a:off x="1907704" y="194252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to 30">
            <a:extLst>
              <a:ext uri="{FF2B5EF4-FFF2-40B4-BE49-F238E27FC236}">
                <a16:creationId xmlns="" xmlns:a16="http://schemas.microsoft.com/office/drawing/2014/main" id="{1AFA3090-87ED-41A1-9D34-8795114133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50487"/>
              </p:ext>
            </p:extLst>
          </p:nvPr>
        </p:nvGraphicFramePr>
        <p:xfrm>
          <a:off x="4283952" y="1268599"/>
          <a:ext cx="28028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63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3952" y="1268599"/>
                        <a:ext cx="280282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Conector reto 34">
            <a:extLst>
              <a:ext uri="{FF2B5EF4-FFF2-40B4-BE49-F238E27FC236}">
                <a16:creationId xmlns="" xmlns:a16="http://schemas.microsoft.com/office/drawing/2014/main" id="{86783150-9EE1-46C7-A868-BDB908E608AA}"/>
              </a:ext>
            </a:extLst>
          </p:cNvPr>
          <p:cNvCxnSpPr>
            <a:cxnSpLocks/>
          </p:cNvCxnSpPr>
          <p:nvPr/>
        </p:nvCxnSpPr>
        <p:spPr>
          <a:xfrm>
            <a:off x="1907704" y="213285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7D9DB54A-B5F8-4EEA-905D-3589DFEF5120}"/>
              </a:ext>
            </a:extLst>
          </p:cNvPr>
          <p:cNvCxnSpPr/>
          <p:nvPr/>
        </p:nvCxnSpPr>
        <p:spPr>
          <a:xfrm>
            <a:off x="3059832" y="213285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="" xmlns:a16="http://schemas.microsoft.com/office/drawing/2014/main" id="{1596C5EB-7BA3-464C-BAD8-7C044D6F69CB}"/>
              </a:ext>
            </a:extLst>
          </p:cNvPr>
          <p:cNvCxnSpPr>
            <a:cxnSpLocks/>
          </p:cNvCxnSpPr>
          <p:nvPr/>
        </p:nvCxnSpPr>
        <p:spPr>
          <a:xfrm>
            <a:off x="3059832" y="2276872"/>
            <a:ext cx="11521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="" xmlns:a16="http://schemas.microsoft.com/office/drawing/2014/main" id="{5D91FECE-190C-400B-9627-D0C9961E548C}"/>
              </a:ext>
            </a:extLst>
          </p:cNvPr>
          <p:cNvCxnSpPr>
            <a:cxnSpLocks/>
          </p:cNvCxnSpPr>
          <p:nvPr/>
        </p:nvCxnSpPr>
        <p:spPr>
          <a:xfrm>
            <a:off x="4211960" y="2132856"/>
            <a:ext cx="35836" cy="1775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="" xmlns:a16="http://schemas.microsoft.com/office/drawing/2014/main" id="{25EF608F-8E4D-4D3C-9065-13EDC9EBDE30}"/>
              </a:ext>
            </a:extLst>
          </p:cNvPr>
          <p:cNvCxnSpPr>
            <a:cxnSpLocks/>
          </p:cNvCxnSpPr>
          <p:nvPr/>
        </p:nvCxnSpPr>
        <p:spPr>
          <a:xfrm flipV="1">
            <a:off x="3059832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="" xmlns:a16="http://schemas.microsoft.com/office/drawing/2014/main" id="{1D088F03-BB89-4290-A31E-59458739C12A}"/>
              </a:ext>
            </a:extLst>
          </p:cNvPr>
          <p:cNvCxnSpPr>
            <a:cxnSpLocks/>
          </p:cNvCxnSpPr>
          <p:nvPr/>
        </p:nvCxnSpPr>
        <p:spPr>
          <a:xfrm>
            <a:off x="3059832" y="980728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="" xmlns:a16="http://schemas.microsoft.com/office/drawing/2014/main" id="{F088425A-715A-4546-B528-7FC705901F94}"/>
              </a:ext>
            </a:extLst>
          </p:cNvPr>
          <p:cNvCxnSpPr>
            <a:cxnSpLocks/>
          </p:cNvCxnSpPr>
          <p:nvPr/>
        </p:nvCxnSpPr>
        <p:spPr>
          <a:xfrm flipV="1">
            <a:off x="3203848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="" xmlns:a16="http://schemas.microsoft.com/office/drawing/2014/main" id="{6928D026-A617-4699-9E46-5E46C44D695F}"/>
              </a:ext>
            </a:extLst>
          </p:cNvPr>
          <p:cNvCxnSpPr>
            <a:cxnSpLocks/>
          </p:cNvCxnSpPr>
          <p:nvPr/>
        </p:nvCxnSpPr>
        <p:spPr>
          <a:xfrm flipV="1">
            <a:off x="3347864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="" xmlns:a16="http://schemas.microsoft.com/office/drawing/2014/main" id="{AB0AF3DA-6261-4630-944B-A2C885EB8C4E}"/>
              </a:ext>
            </a:extLst>
          </p:cNvPr>
          <p:cNvCxnSpPr>
            <a:cxnSpLocks/>
          </p:cNvCxnSpPr>
          <p:nvPr/>
        </p:nvCxnSpPr>
        <p:spPr>
          <a:xfrm flipV="1">
            <a:off x="3491880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="" xmlns:a16="http://schemas.microsoft.com/office/drawing/2014/main" id="{07C6F6A8-763D-4CD8-A2BD-05CBBCD49408}"/>
              </a:ext>
            </a:extLst>
          </p:cNvPr>
          <p:cNvCxnSpPr>
            <a:cxnSpLocks/>
          </p:cNvCxnSpPr>
          <p:nvPr/>
        </p:nvCxnSpPr>
        <p:spPr>
          <a:xfrm flipV="1">
            <a:off x="3779912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="" xmlns:a16="http://schemas.microsoft.com/office/drawing/2014/main" id="{F192F275-FDFB-487E-941F-DFE0C8C6752E}"/>
              </a:ext>
            </a:extLst>
          </p:cNvPr>
          <p:cNvCxnSpPr>
            <a:cxnSpLocks/>
          </p:cNvCxnSpPr>
          <p:nvPr/>
        </p:nvCxnSpPr>
        <p:spPr>
          <a:xfrm flipV="1">
            <a:off x="3923928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="" xmlns:a16="http://schemas.microsoft.com/office/drawing/2014/main" id="{E751F12E-018A-4776-94D0-BBFEC842450F}"/>
              </a:ext>
            </a:extLst>
          </p:cNvPr>
          <p:cNvCxnSpPr>
            <a:cxnSpLocks/>
          </p:cNvCxnSpPr>
          <p:nvPr/>
        </p:nvCxnSpPr>
        <p:spPr>
          <a:xfrm flipV="1">
            <a:off x="4067944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="" xmlns:a16="http://schemas.microsoft.com/office/drawing/2014/main" id="{97FAC588-41A5-4C02-A4B1-E78EBD73443B}"/>
              </a:ext>
            </a:extLst>
          </p:cNvPr>
          <p:cNvCxnSpPr>
            <a:cxnSpLocks/>
          </p:cNvCxnSpPr>
          <p:nvPr/>
        </p:nvCxnSpPr>
        <p:spPr>
          <a:xfrm flipV="1">
            <a:off x="4211960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="" xmlns:a16="http://schemas.microsoft.com/office/drawing/2014/main" id="{26D7E91A-650E-43E2-B9C9-F29DB525FEEB}"/>
              </a:ext>
            </a:extLst>
          </p:cNvPr>
          <p:cNvCxnSpPr>
            <a:cxnSpLocks/>
          </p:cNvCxnSpPr>
          <p:nvPr/>
        </p:nvCxnSpPr>
        <p:spPr>
          <a:xfrm>
            <a:off x="3059832" y="194252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>
            <a:extLst>
              <a:ext uri="{FF2B5EF4-FFF2-40B4-BE49-F238E27FC236}">
                <a16:creationId xmlns="" xmlns:a16="http://schemas.microsoft.com/office/drawing/2014/main" id="{703BF7DA-59F5-4677-92EB-2B6CC52E509F}"/>
              </a:ext>
            </a:extLst>
          </p:cNvPr>
          <p:cNvCxnSpPr>
            <a:cxnSpLocks/>
          </p:cNvCxnSpPr>
          <p:nvPr/>
        </p:nvCxnSpPr>
        <p:spPr>
          <a:xfrm flipV="1">
            <a:off x="2483768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>
            <a:extLst>
              <a:ext uri="{FF2B5EF4-FFF2-40B4-BE49-F238E27FC236}">
                <a16:creationId xmlns="" xmlns:a16="http://schemas.microsoft.com/office/drawing/2014/main" id="{2ED5D00B-FF87-4F8C-B793-1FBB26B1F3AA}"/>
              </a:ext>
            </a:extLst>
          </p:cNvPr>
          <p:cNvCxnSpPr>
            <a:cxnSpLocks/>
          </p:cNvCxnSpPr>
          <p:nvPr/>
        </p:nvCxnSpPr>
        <p:spPr>
          <a:xfrm>
            <a:off x="1934784" y="2996952"/>
            <a:ext cx="227717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>
            <a:extLst>
              <a:ext uri="{FF2B5EF4-FFF2-40B4-BE49-F238E27FC236}">
                <a16:creationId xmlns="" xmlns:a16="http://schemas.microsoft.com/office/drawing/2014/main" id="{3AB6819C-C3FF-4A24-8CFC-C9A0C2D2BCC1}"/>
              </a:ext>
            </a:extLst>
          </p:cNvPr>
          <p:cNvCxnSpPr>
            <a:cxnSpLocks/>
          </p:cNvCxnSpPr>
          <p:nvPr/>
        </p:nvCxnSpPr>
        <p:spPr>
          <a:xfrm flipV="1">
            <a:off x="3644280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to 57">
            <a:extLst>
              <a:ext uri="{FF2B5EF4-FFF2-40B4-BE49-F238E27FC236}">
                <a16:creationId xmlns="" xmlns:a16="http://schemas.microsoft.com/office/drawing/2014/main" id="{B0D6FEE7-13D8-49A2-B701-A67CE34E5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285269"/>
              </p:ext>
            </p:extLst>
          </p:nvPr>
        </p:nvGraphicFramePr>
        <p:xfrm>
          <a:off x="2808288" y="3038475"/>
          <a:ext cx="609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64" name="Equation" r:id="rId7" imgW="609480" imgH="203040" progId="Equation.DSMT4">
                  <p:embed/>
                </p:oleObj>
              </mc:Choice>
              <mc:Fallback>
                <p:oleObj name="Equation" r:id="rId7" imgW="609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08288" y="3038475"/>
                        <a:ext cx="609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to 58">
            <a:extLst>
              <a:ext uri="{FF2B5EF4-FFF2-40B4-BE49-F238E27FC236}">
                <a16:creationId xmlns="" xmlns:a16="http://schemas.microsoft.com/office/drawing/2014/main" id="{6BA60B80-F109-4F45-9D4E-EDA36D1AA0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46605"/>
              </p:ext>
            </p:extLst>
          </p:nvPr>
        </p:nvGraphicFramePr>
        <p:xfrm>
          <a:off x="3405188" y="2247900"/>
          <a:ext cx="635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65" name="Equation" r:id="rId9" imgW="634680" imgH="393480" progId="Equation.DSMT4">
                  <p:embed/>
                </p:oleObj>
              </mc:Choice>
              <mc:Fallback>
                <p:oleObj name="Equation" r:id="rId9" imgW="634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05188" y="2247900"/>
                        <a:ext cx="635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o 59">
            <a:extLst>
              <a:ext uri="{FF2B5EF4-FFF2-40B4-BE49-F238E27FC236}">
                <a16:creationId xmlns="" xmlns:a16="http://schemas.microsoft.com/office/drawing/2014/main" id="{39941432-4E92-4B1D-B7D0-ED409AAE54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275095"/>
              </p:ext>
            </p:extLst>
          </p:nvPr>
        </p:nvGraphicFramePr>
        <p:xfrm>
          <a:off x="2171701" y="2333377"/>
          <a:ext cx="6365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66" name="Equation" r:id="rId11" imgW="635807" imgH="393494" progId="Equation.DSMT4">
                  <p:embed/>
                </p:oleObj>
              </mc:Choice>
              <mc:Fallback>
                <p:oleObj name="Equation" r:id="rId11" imgW="635807" imgH="39349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71701" y="2333377"/>
                        <a:ext cx="636587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Elipse 60">
            <a:extLst>
              <a:ext uri="{FF2B5EF4-FFF2-40B4-BE49-F238E27FC236}">
                <a16:creationId xmlns="" xmlns:a16="http://schemas.microsoft.com/office/drawing/2014/main" id="{20951E6A-64B8-4BD2-9604-266F1EC9AB41}"/>
              </a:ext>
            </a:extLst>
          </p:cNvPr>
          <p:cNvSpPr/>
          <p:nvPr/>
        </p:nvSpPr>
        <p:spPr>
          <a:xfrm>
            <a:off x="4139952" y="90872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2" name="Objeto 61">
            <a:extLst>
              <a:ext uri="{FF2B5EF4-FFF2-40B4-BE49-F238E27FC236}">
                <a16:creationId xmlns="" xmlns:a16="http://schemas.microsoft.com/office/drawing/2014/main" id="{59C06EB3-D778-44D7-9641-7743A71F3A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580651"/>
              </p:ext>
            </p:extLst>
          </p:nvPr>
        </p:nvGraphicFramePr>
        <p:xfrm>
          <a:off x="3876044" y="592565"/>
          <a:ext cx="377246" cy="32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67" name="Equation" r:id="rId13" imgW="190440" imgH="164880" progId="Equation.DSMT4">
                  <p:embed/>
                </p:oleObj>
              </mc:Choice>
              <mc:Fallback>
                <p:oleObj name="Equation" r:id="rId13" imgW="190440" imgH="16488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="" xmlns:a16="http://schemas.microsoft.com/office/drawing/2014/main" id="{D8DD6D50-62D5-4416-8EFC-79C12B1B3D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76044" y="592565"/>
                        <a:ext cx="377246" cy="326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Elipse 62">
            <a:extLst>
              <a:ext uri="{FF2B5EF4-FFF2-40B4-BE49-F238E27FC236}">
                <a16:creationId xmlns="" xmlns:a16="http://schemas.microsoft.com/office/drawing/2014/main" id="{F2717450-F858-42D1-A34B-25676D49748D}"/>
              </a:ext>
            </a:extLst>
          </p:cNvPr>
          <p:cNvSpPr/>
          <p:nvPr/>
        </p:nvSpPr>
        <p:spPr>
          <a:xfrm>
            <a:off x="3032752" y="92422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4" name="Objeto 63">
            <a:extLst>
              <a:ext uri="{FF2B5EF4-FFF2-40B4-BE49-F238E27FC236}">
                <a16:creationId xmlns="" xmlns:a16="http://schemas.microsoft.com/office/drawing/2014/main" id="{7C0B3296-B39D-4965-9302-14191F3C9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175918"/>
              </p:ext>
            </p:extLst>
          </p:nvPr>
        </p:nvGraphicFramePr>
        <p:xfrm>
          <a:off x="2790553" y="723752"/>
          <a:ext cx="277664" cy="27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68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="" xmlns:a16="http://schemas.microsoft.com/office/drawing/2014/main" id="{72DF5B19-C592-43A0-84DD-5E915B0CC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90553" y="723752"/>
                        <a:ext cx="277664" cy="277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Elipse 64">
            <a:extLst>
              <a:ext uri="{FF2B5EF4-FFF2-40B4-BE49-F238E27FC236}">
                <a16:creationId xmlns="" xmlns:a16="http://schemas.microsoft.com/office/drawing/2014/main" id="{56A7DAED-C8F9-4A5A-8724-F687F54E6280}"/>
              </a:ext>
            </a:extLst>
          </p:cNvPr>
          <p:cNvSpPr/>
          <p:nvPr/>
        </p:nvSpPr>
        <p:spPr>
          <a:xfrm>
            <a:off x="1835696" y="90396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6" name="Objeto 65">
            <a:extLst>
              <a:ext uri="{FF2B5EF4-FFF2-40B4-BE49-F238E27FC236}">
                <a16:creationId xmlns="" xmlns:a16="http://schemas.microsoft.com/office/drawing/2014/main" id="{B4215279-3177-4F07-A514-8C313B1A8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544607"/>
              </p:ext>
            </p:extLst>
          </p:nvPr>
        </p:nvGraphicFramePr>
        <p:xfrm>
          <a:off x="1612889" y="623905"/>
          <a:ext cx="284899" cy="30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69" name="Equation" r:id="rId17" imgW="152280" imgH="164880" progId="Equation.DSMT4">
                  <p:embed/>
                </p:oleObj>
              </mc:Choice>
              <mc:Fallback>
                <p:oleObj name="Equation" r:id="rId17" imgW="152280" imgH="16488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="" xmlns:a16="http://schemas.microsoft.com/office/drawing/2014/main" id="{2BEBBBF2-7CE7-4FDE-8D56-C12DE5508B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12889" y="623905"/>
                        <a:ext cx="284899" cy="308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Elipse 67">
            <a:extLst>
              <a:ext uri="{FF2B5EF4-FFF2-40B4-BE49-F238E27FC236}">
                <a16:creationId xmlns="" xmlns:a16="http://schemas.microsoft.com/office/drawing/2014/main" id="{5A5B745D-BED5-43C4-878C-5B85036E2C68}"/>
              </a:ext>
            </a:extLst>
          </p:cNvPr>
          <p:cNvSpPr/>
          <p:nvPr/>
        </p:nvSpPr>
        <p:spPr>
          <a:xfrm>
            <a:off x="529944" y="898919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9" name="Objeto 68">
            <a:extLst>
              <a:ext uri="{FF2B5EF4-FFF2-40B4-BE49-F238E27FC236}">
                <a16:creationId xmlns="" xmlns:a16="http://schemas.microsoft.com/office/drawing/2014/main" id="{70585D6D-2AC0-4177-AC6D-9854CF38B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219748"/>
              </p:ext>
            </p:extLst>
          </p:nvPr>
        </p:nvGraphicFramePr>
        <p:xfrm>
          <a:off x="395476" y="581194"/>
          <a:ext cx="314324" cy="36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70" name="Equation" r:id="rId19" imgW="152280" imgH="177480" progId="Equation.DSMT4">
                  <p:embed/>
                </p:oleObj>
              </mc:Choice>
              <mc:Fallback>
                <p:oleObj name="Equation" r:id="rId19" imgW="152280" imgH="17748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="" xmlns:a16="http://schemas.microsoft.com/office/drawing/2014/main" id="{27F0AA32-BC47-4A92-91FE-59CD7A805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5476" y="581194"/>
                        <a:ext cx="314324" cy="36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Conector reto 70">
            <a:extLst>
              <a:ext uri="{FF2B5EF4-FFF2-40B4-BE49-F238E27FC236}">
                <a16:creationId xmlns="" xmlns:a16="http://schemas.microsoft.com/office/drawing/2014/main" id="{822BC97F-4057-4763-BCE0-77FE64C20AEA}"/>
              </a:ext>
            </a:extLst>
          </p:cNvPr>
          <p:cNvCxnSpPr>
            <a:cxnSpLocks/>
          </p:cNvCxnSpPr>
          <p:nvPr/>
        </p:nvCxnSpPr>
        <p:spPr>
          <a:xfrm>
            <a:off x="601944" y="1124744"/>
            <a:ext cx="0" cy="2783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73">
            <a:extLst>
              <a:ext uri="{FF2B5EF4-FFF2-40B4-BE49-F238E27FC236}">
                <a16:creationId xmlns="" xmlns:a16="http://schemas.microsoft.com/office/drawing/2014/main" id="{E28DED32-1734-4F47-8D19-5B2E39ED165E}"/>
              </a:ext>
            </a:extLst>
          </p:cNvPr>
          <p:cNvCxnSpPr>
            <a:cxnSpLocks/>
          </p:cNvCxnSpPr>
          <p:nvPr/>
        </p:nvCxnSpPr>
        <p:spPr>
          <a:xfrm>
            <a:off x="611560" y="1556792"/>
            <a:ext cx="13232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Objeto 75">
            <a:extLst>
              <a:ext uri="{FF2B5EF4-FFF2-40B4-BE49-F238E27FC236}">
                <a16:creationId xmlns="" xmlns:a16="http://schemas.microsoft.com/office/drawing/2014/main" id="{6A79B94B-5267-4E6F-A0E8-A8B17F840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747158"/>
              </p:ext>
            </p:extLst>
          </p:nvPr>
        </p:nvGraphicFramePr>
        <p:xfrm>
          <a:off x="1017588" y="1577974"/>
          <a:ext cx="533032" cy="27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71" name="Equation" r:id="rId21" imgW="393480" imgH="203040" progId="Equation.DSMT4">
                  <p:embed/>
                </p:oleObj>
              </mc:Choice>
              <mc:Fallback>
                <p:oleObj name="Equation" r:id="rId21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17588" y="1577974"/>
                        <a:ext cx="533032" cy="27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Conector de Seta Reta 76">
            <a:extLst>
              <a:ext uri="{FF2B5EF4-FFF2-40B4-BE49-F238E27FC236}">
                <a16:creationId xmlns="" xmlns:a16="http://schemas.microsoft.com/office/drawing/2014/main" id="{316030EA-B1FB-487F-A6E5-453EBBABD5BA}"/>
              </a:ext>
            </a:extLst>
          </p:cNvPr>
          <p:cNvCxnSpPr>
            <a:cxnSpLocks/>
          </p:cNvCxnSpPr>
          <p:nvPr/>
        </p:nvCxnSpPr>
        <p:spPr>
          <a:xfrm>
            <a:off x="622492" y="3645024"/>
            <a:ext cx="35894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to 78">
            <a:extLst>
              <a:ext uri="{FF2B5EF4-FFF2-40B4-BE49-F238E27FC236}">
                <a16:creationId xmlns="" xmlns:a16="http://schemas.microsoft.com/office/drawing/2014/main" id="{6E956D77-94A5-4B0C-AD1A-A46CF03A7F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309802"/>
              </p:ext>
            </p:extLst>
          </p:nvPr>
        </p:nvGraphicFramePr>
        <p:xfrm>
          <a:off x="2251312" y="3717032"/>
          <a:ext cx="347117" cy="38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72" name="Equation" r:id="rId23" imgW="126720" imgH="139680" progId="Equation.DSMT4">
                  <p:embed/>
                </p:oleObj>
              </mc:Choice>
              <mc:Fallback>
                <p:oleObj name="Equation" r:id="rId23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251312" y="3717032"/>
                        <a:ext cx="347117" cy="381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to 80">
            <a:extLst>
              <a:ext uri="{FF2B5EF4-FFF2-40B4-BE49-F238E27FC236}">
                <a16:creationId xmlns="" xmlns:a16="http://schemas.microsoft.com/office/drawing/2014/main" id="{40C2E502-451A-4636-9114-D9B33C5B82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818622"/>
              </p:ext>
            </p:extLst>
          </p:nvPr>
        </p:nvGraphicFramePr>
        <p:xfrm>
          <a:off x="5852706" y="2831587"/>
          <a:ext cx="2183648" cy="59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73" name="Equation" r:id="rId25" imgW="1346040" imgH="368280" progId="Equation.DSMT4">
                  <p:embed/>
                </p:oleObj>
              </mc:Choice>
              <mc:Fallback>
                <p:oleObj name="Equation" r:id="rId25" imgW="13460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852706" y="2831587"/>
                        <a:ext cx="2183648" cy="59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A1AC08EA-C5BD-400C-BDE0-D7C7AA90ED6E}"/>
              </a:ext>
            </a:extLst>
          </p:cNvPr>
          <p:cNvSpPr/>
          <p:nvPr/>
        </p:nvSpPr>
        <p:spPr>
          <a:xfrm>
            <a:off x="5722135" y="908720"/>
            <a:ext cx="2306249" cy="1031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3" name="Conector de Seta Reta 82">
            <a:extLst>
              <a:ext uri="{FF2B5EF4-FFF2-40B4-BE49-F238E27FC236}">
                <a16:creationId xmlns="" xmlns:a16="http://schemas.microsoft.com/office/drawing/2014/main" id="{545D6D43-62BC-439B-9544-F7A1EB2EB873}"/>
              </a:ext>
            </a:extLst>
          </p:cNvPr>
          <p:cNvCxnSpPr>
            <a:cxnSpLocks/>
          </p:cNvCxnSpPr>
          <p:nvPr/>
        </p:nvCxnSpPr>
        <p:spPr>
          <a:xfrm>
            <a:off x="5754004" y="2278906"/>
            <a:ext cx="227717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Objeto 83">
            <a:extLst>
              <a:ext uri="{FF2B5EF4-FFF2-40B4-BE49-F238E27FC236}">
                <a16:creationId xmlns="" xmlns:a16="http://schemas.microsoft.com/office/drawing/2014/main" id="{A66BEC3A-3773-4374-9259-B196143F3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140072"/>
              </p:ext>
            </p:extLst>
          </p:nvPr>
        </p:nvGraphicFramePr>
        <p:xfrm>
          <a:off x="6627508" y="2320429"/>
          <a:ext cx="609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74" name="Equation" r:id="rId27" imgW="609480" imgH="203040" progId="Equation.DSMT4">
                  <p:embed/>
                </p:oleObj>
              </mc:Choice>
              <mc:Fallback>
                <p:oleObj name="Equation" r:id="rId27" imgW="609480" imgH="203040" progId="Equation.DSMT4">
                  <p:embed/>
                  <p:pic>
                    <p:nvPicPr>
                      <p:cNvPr id="58" name="Objeto 57">
                        <a:extLst>
                          <a:ext uri="{FF2B5EF4-FFF2-40B4-BE49-F238E27FC236}">
                            <a16:creationId xmlns="" xmlns:a16="http://schemas.microsoft.com/office/drawing/2014/main" id="{B0D6FEE7-13D8-49A2-B701-A67CE34E5F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27508" y="2320429"/>
                        <a:ext cx="609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5" name="Conector de Seta Reta 84">
            <a:extLst>
              <a:ext uri="{FF2B5EF4-FFF2-40B4-BE49-F238E27FC236}">
                <a16:creationId xmlns="" xmlns:a16="http://schemas.microsoft.com/office/drawing/2014/main" id="{EA864C78-1AFF-49A2-9143-5656A719AD17}"/>
              </a:ext>
            </a:extLst>
          </p:cNvPr>
          <p:cNvCxnSpPr>
            <a:cxnSpLocks/>
          </p:cNvCxnSpPr>
          <p:nvPr/>
        </p:nvCxnSpPr>
        <p:spPr>
          <a:xfrm>
            <a:off x="8460432" y="908720"/>
            <a:ext cx="0" cy="10317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Objeto 87">
            <a:extLst>
              <a:ext uri="{FF2B5EF4-FFF2-40B4-BE49-F238E27FC236}">
                <a16:creationId xmlns="" xmlns:a16="http://schemas.microsoft.com/office/drawing/2014/main" id="{2059FBAC-62BD-40BD-A98E-AE9CD74F89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751919"/>
              </p:ext>
            </p:extLst>
          </p:nvPr>
        </p:nvGraphicFramePr>
        <p:xfrm>
          <a:off x="8460432" y="1353580"/>
          <a:ext cx="2809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75" name="Equation" r:id="rId28" imgW="280461" imgH="361453" progId="Equation.DSMT4">
                  <p:embed/>
                </p:oleObj>
              </mc:Choice>
              <mc:Fallback>
                <p:oleObj name="Equation" r:id="rId28" imgW="280461" imgH="36145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460432" y="1353580"/>
                        <a:ext cx="280987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8824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C8EF0E17-D079-433E-BFB7-ED00BE71DC32}"/>
              </a:ext>
            </a:extLst>
          </p:cNvPr>
          <p:cNvSpPr txBox="1"/>
          <p:nvPr/>
        </p:nvSpPr>
        <p:spPr>
          <a:xfrm>
            <a:off x="3958136" y="116722"/>
            <a:ext cx="86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Calculo da Força F2 :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="" xmlns:a16="http://schemas.microsoft.com/office/drawing/2014/main" id="{0EF3FD0B-B486-4E5A-8101-5AFA9BB85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710977"/>
              </p:ext>
            </p:extLst>
          </p:nvPr>
        </p:nvGraphicFramePr>
        <p:xfrm>
          <a:off x="1835696" y="476671"/>
          <a:ext cx="899101" cy="315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86" name="Equation" r:id="rId3" imgW="723600" imgH="253800" progId="Equation.DSMT4">
                  <p:embed/>
                </p:oleObj>
              </mc:Choice>
              <mc:Fallback>
                <p:oleObj name="Equation" r:id="rId3" imgW="723600" imgH="2538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="" xmlns:a16="http://schemas.microsoft.com/office/drawing/2014/main" id="{838ECB6D-A840-4151-B3AF-B8EDA8722E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476671"/>
                        <a:ext cx="899101" cy="315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7579B461-5A95-42A8-8CB0-5CD80E0276BE}"/>
              </a:ext>
            </a:extLst>
          </p:cNvPr>
          <p:cNvCxnSpPr>
            <a:cxnSpLocks/>
          </p:cNvCxnSpPr>
          <p:nvPr/>
        </p:nvCxnSpPr>
        <p:spPr>
          <a:xfrm>
            <a:off x="611560" y="1916832"/>
            <a:ext cx="4474120" cy="4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="" xmlns:a16="http://schemas.microsoft.com/office/drawing/2014/main" id="{E055B892-D77E-4C62-A350-87515AFD54AA}"/>
              </a:ext>
            </a:extLst>
          </p:cNvPr>
          <p:cNvCxnSpPr>
            <a:cxnSpLocks/>
          </p:cNvCxnSpPr>
          <p:nvPr/>
        </p:nvCxnSpPr>
        <p:spPr>
          <a:xfrm flipV="1">
            <a:off x="690351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="" xmlns:a16="http://schemas.microsoft.com/office/drawing/2014/main" id="{6E02D113-2ED6-41E5-BD9A-6B6D5A2EDCE6}"/>
              </a:ext>
            </a:extLst>
          </p:cNvPr>
          <p:cNvCxnSpPr>
            <a:cxnSpLocks/>
          </p:cNvCxnSpPr>
          <p:nvPr/>
        </p:nvCxnSpPr>
        <p:spPr>
          <a:xfrm flipV="1">
            <a:off x="834367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="" xmlns:a16="http://schemas.microsoft.com/office/drawing/2014/main" id="{4686DA95-CD53-43C9-A725-EB181D19A7B9}"/>
              </a:ext>
            </a:extLst>
          </p:cNvPr>
          <p:cNvCxnSpPr>
            <a:cxnSpLocks/>
          </p:cNvCxnSpPr>
          <p:nvPr/>
        </p:nvCxnSpPr>
        <p:spPr>
          <a:xfrm flipV="1">
            <a:off x="978383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="" xmlns:a16="http://schemas.microsoft.com/office/drawing/2014/main" id="{344A9A76-656B-420A-BFE0-4DF21AACCB5A}"/>
              </a:ext>
            </a:extLst>
          </p:cNvPr>
          <p:cNvCxnSpPr>
            <a:cxnSpLocks/>
          </p:cNvCxnSpPr>
          <p:nvPr/>
        </p:nvCxnSpPr>
        <p:spPr>
          <a:xfrm flipV="1">
            <a:off x="1266415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="" xmlns:a16="http://schemas.microsoft.com/office/drawing/2014/main" id="{AC803F3E-4D21-456D-A70B-CBBF2AB9542C}"/>
              </a:ext>
            </a:extLst>
          </p:cNvPr>
          <p:cNvCxnSpPr>
            <a:cxnSpLocks/>
          </p:cNvCxnSpPr>
          <p:nvPr/>
        </p:nvCxnSpPr>
        <p:spPr>
          <a:xfrm flipV="1">
            <a:off x="1410431" y="980728"/>
            <a:ext cx="0" cy="936104"/>
          </a:xfrm>
          <a:prstGeom prst="straightConnector1">
            <a:avLst/>
          </a:prstGeom>
          <a:ln w="25400"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="" xmlns:a16="http://schemas.microsoft.com/office/drawing/2014/main" id="{2544CD90-B6F2-4503-AB83-8E9BBBED4FD8}"/>
              </a:ext>
            </a:extLst>
          </p:cNvPr>
          <p:cNvCxnSpPr>
            <a:cxnSpLocks/>
          </p:cNvCxnSpPr>
          <p:nvPr/>
        </p:nvCxnSpPr>
        <p:spPr>
          <a:xfrm flipV="1">
            <a:off x="1554447" y="980728"/>
            <a:ext cx="0" cy="936104"/>
          </a:xfrm>
          <a:prstGeom prst="straightConnector1">
            <a:avLst/>
          </a:prstGeom>
          <a:ln w="25400"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="" xmlns:a16="http://schemas.microsoft.com/office/drawing/2014/main" id="{58CB6622-3EF3-4759-A9EA-F64241E6387B}"/>
              </a:ext>
            </a:extLst>
          </p:cNvPr>
          <p:cNvCxnSpPr>
            <a:cxnSpLocks/>
          </p:cNvCxnSpPr>
          <p:nvPr/>
        </p:nvCxnSpPr>
        <p:spPr>
          <a:xfrm flipV="1">
            <a:off x="1698463" y="980728"/>
            <a:ext cx="0" cy="93610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to 18">
            <a:extLst>
              <a:ext uri="{FF2B5EF4-FFF2-40B4-BE49-F238E27FC236}">
                <a16:creationId xmlns="" xmlns:a16="http://schemas.microsoft.com/office/drawing/2014/main" id="{866B084E-B48E-4763-9717-BF4D1F4625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698221"/>
              </p:ext>
            </p:extLst>
          </p:nvPr>
        </p:nvGraphicFramePr>
        <p:xfrm>
          <a:off x="2915816" y="1268413"/>
          <a:ext cx="2984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87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="" xmlns:a16="http://schemas.microsoft.com/office/drawing/2014/main" id="{1AFA3090-87ED-41A1-9D34-8795114133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5816" y="1268413"/>
                        <a:ext cx="298450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reto 22">
            <a:extLst>
              <a:ext uri="{FF2B5EF4-FFF2-40B4-BE49-F238E27FC236}">
                <a16:creationId xmlns="" xmlns:a16="http://schemas.microsoft.com/office/drawing/2014/main" id="{E908B97D-E620-454E-A332-C7C8786D2197}"/>
              </a:ext>
            </a:extLst>
          </p:cNvPr>
          <p:cNvCxnSpPr>
            <a:cxnSpLocks/>
          </p:cNvCxnSpPr>
          <p:nvPr/>
        </p:nvCxnSpPr>
        <p:spPr>
          <a:xfrm>
            <a:off x="5148064" y="2132856"/>
            <a:ext cx="35836" cy="1775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="" xmlns:a16="http://schemas.microsoft.com/office/drawing/2014/main" id="{5C4BAA9D-E476-433F-9BA3-B9FDCC2E7C99}"/>
              </a:ext>
            </a:extLst>
          </p:cNvPr>
          <p:cNvCxnSpPr>
            <a:cxnSpLocks/>
          </p:cNvCxnSpPr>
          <p:nvPr/>
        </p:nvCxnSpPr>
        <p:spPr>
          <a:xfrm flipV="1">
            <a:off x="1698463" y="980728"/>
            <a:ext cx="0" cy="936104"/>
          </a:xfrm>
          <a:prstGeom prst="straightConnector1">
            <a:avLst/>
          </a:prstGeom>
          <a:ln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="" xmlns:a16="http://schemas.microsoft.com/office/drawing/2014/main" id="{8385EA31-F55C-4324-86FF-5F047ABA4A90}"/>
              </a:ext>
            </a:extLst>
          </p:cNvPr>
          <p:cNvCxnSpPr>
            <a:cxnSpLocks/>
          </p:cNvCxnSpPr>
          <p:nvPr/>
        </p:nvCxnSpPr>
        <p:spPr>
          <a:xfrm flipV="1">
            <a:off x="1842479" y="980728"/>
            <a:ext cx="0" cy="936104"/>
          </a:xfrm>
          <a:prstGeom prst="straightConnector1">
            <a:avLst/>
          </a:prstGeom>
          <a:ln w="25400"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="" xmlns:a16="http://schemas.microsoft.com/office/drawing/2014/main" id="{836E801E-E601-4E9B-B7D7-01142F744D3A}"/>
              </a:ext>
            </a:extLst>
          </p:cNvPr>
          <p:cNvCxnSpPr>
            <a:cxnSpLocks/>
          </p:cNvCxnSpPr>
          <p:nvPr/>
        </p:nvCxnSpPr>
        <p:spPr>
          <a:xfrm flipV="1">
            <a:off x="1986495" y="980728"/>
            <a:ext cx="0" cy="936104"/>
          </a:xfrm>
          <a:prstGeom prst="straightConnector1">
            <a:avLst/>
          </a:prstGeom>
          <a:ln w="25400"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="" xmlns:a16="http://schemas.microsoft.com/office/drawing/2014/main" id="{0EAD8471-732B-4F24-9297-7748E858BEAA}"/>
              </a:ext>
            </a:extLst>
          </p:cNvPr>
          <p:cNvCxnSpPr>
            <a:cxnSpLocks/>
          </p:cNvCxnSpPr>
          <p:nvPr/>
        </p:nvCxnSpPr>
        <p:spPr>
          <a:xfrm flipV="1">
            <a:off x="2130511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="" xmlns:a16="http://schemas.microsoft.com/office/drawing/2014/main" id="{80065F92-4E99-4BF6-8B5B-042A874988BF}"/>
              </a:ext>
            </a:extLst>
          </p:cNvPr>
          <p:cNvCxnSpPr>
            <a:cxnSpLocks/>
          </p:cNvCxnSpPr>
          <p:nvPr/>
        </p:nvCxnSpPr>
        <p:spPr>
          <a:xfrm flipV="1">
            <a:off x="2418543" y="980728"/>
            <a:ext cx="0" cy="936104"/>
          </a:xfrm>
          <a:prstGeom prst="straightConnector1">
            <a:avLst/>
          </a:prstGeom>
          <a:ln w="25400"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="" xmlns:a16="http://schemas.microsoft.com/office/drawing/2014/main" id="{E91E890A-FFF0-4E6D-8680-8C7281C6FCA7}"/>
              </a:ext>
            </a:extLst>
          </p:cNvPr>
          <p:cNvCxnSpPr>
            <a:cxnSpLocks/>
          </p:cNvCxnSpPr>
          <p:nvPr/>
        </p:nvCxnSpPr>
        <p:spPr>
          <a:xfrm flipV="1">
            <a:off x="2562559" y="980728"/>
            <a:ext cx="0" cy="936104"/>
          </a:xfrm>
          <a:prstGeom prst="straightConnector1">
            <a:avLst/>
          </a:prstGeom>
          <a:ln w="25400"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="" xmlns:a16="http://schemas.microsoft.com/office/drawing/2014/main" id="{5D1A2852-455C-473C-80D3-CFC59032823C}"/>
              </a:ext>
            </a:extLst>
          </p:cNvPr>
          <p:cNvCxnSpPr>
            <a:cxnSpLocks/>
          </p:cNvCxnSpPr>
          <p:nvPr/>
        </p:nvCxnSpPr>
        <p:spPr>
          <a:xfrm flipV="1">
            <a:off x="2706575" y="980728"/>
            <a:ext cx="0" cy="936104"/>
          </a:xfrm>
          <a:prstGeom prst="straightConnector1">
            <a:avLst/>
          </a:prstGeom>
          <a:ln w="25400"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="" xmlns:a16="http://schemas.microsoft.com/office/drawing/2014/main" id="{E9F88EA0-AFA7-467F-84F6-9DB3694E4DB9}"/>
              </a:ext>
            </a:extLst>
          </p:cNvPr>
          <p:cNvCxnSpPr>
            <a:cxnSpLocks/>
          </p:cNvCxnSpPr>
          <p:nvPr/>
        </p:nvCxnSpPr>
        <p:spPr>
          <a:xfrm flipV="1">
            <a:off x="2850591" y="980728"/>
            <a:ext cx="0" cy="936104"/>
          </a:xfrm>
          <a:prstGeom prst="straightConnector1">
            <a:avLst/>
          </a:prstGeom>
          <a:ln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="" xmlns:a16="http://schemas.microsoft.com/office/drawing/2014/main" id="{EB4FD6D0-1A44-4E60-A68E-0A92C2F51541}"/>
              </a:ext>
            </a:extLst>
          </p:cNvPr>
          <p:cNvCxnSpPr>
            <a:cxnSpLocks/>
          </p:cNvCxnSpPr>
          <p:nvPr/>
        </p:nvCxnSpPr>
        <p:spPr>
          <a:xfrm flipV="1">
            <a:off x="1122399" y="98072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="" xmlns:a16="http://schemas.microsoft.com/office/drawing/2014/main" id="{D956BFE8-B129-4B4F-B523-EA80E0907130}"/>
              </a:ext>
            </a:extLst>
          </p:cNvPr>
          <p:cNvCxnSpPr>
            <a:cxnSpLocks/>
          </p:cNvCxnSpPr>
          <p:nvPr/>
        </p:nvCxnSpPr>
        <p:spPr>
          <a:xfrm flipV="1">
            <a:off x="2282911" y="980728"/>
            <a:ext cx="0" cy="936104"/>
          </a:xfrm>
          <a:prstGeom prst="straightConnector1">
            <a:avLst/>
          </a:prstGeom>
          <a:ln w="25400"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>
            <a:extLst>
              <a:ext uri="{FF2B5EF4-FFF2-40B4-BE49-F238E27FC236}">
                <a16:creationId xmlns="" xmlns:a16="http://schemas.microsoft.com/office/drawing/2014/main" id="{D9B5EFFE-9C08-47D0-92FC-8138E58A44AC}"/>
              </a:ext>
            </a:extLst>
          </p:cNvPr>
          <p:cNvSpPr/>
          <p:nvPr/>
        </p:nvSpPr>
        <p:spPr>
          <a:xfrm>
            <a:off x="2778583" y="184482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1" name="Objeto 40">
            <a:extLst>
              <a:ext uri="{FF2B5EF4-FFF2-40B4-BE49-F238E27FC236}">
                <a16:creationId xmlns="" xmlns:a16="http://schemas.microsoft.com/office/drawing/2014/main" id="{8C03948C-38CF-458A-9623-145D14553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061381"/>
              </p:ext>
            </p:extLst>
          </p:nvPr>
        </p:nvGraphicFramePr>
        <p:xfrm>
          <a:off x="4986842" y="1445869"/>
          <a:ext cx="377246" cy="32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88" name="Equation" r:id="rId7" imgW="190440" imgH="164880" progId="Equation.DSMT4">
                  <p:embed/>
                </p:oleObj>
              </mc:Choice>
              <mc:Fallback>
                <p:oleObj name="Equation" r:id="rId7" imgW="190440" imgH="164880" progId="Equation.DSMT4">
                  <p:embed/>
                  <p:pic>
                    <p:nvPicPr>
                      <p:cNvPr id="62" name="Objeto 61">
                        <a:extLst>
                          <a:ext uri="{FF2B5EF4-FFF2-40B4-BE49-F238E27FC236}">
                            <a16:creationId xmlns="" xmlns:a16="http://schemas.microsoft.com/office/drawing/2014/main" id="{59C06EB3-D778-44D7-9641-7743A71F3A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6842" y="1445869"/>
                        <a:ext cx="377246" cy="326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="" xmlns:a16="http://schemas.microsoft.com/office/drawing/2014/main" id="{1B63036E-E88F-4B8A-B7FD-F288AE966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14992"/>
              </p:ext>
            </p:extLst>
          </p:nvPr>
        </p:nvGraphicFramePr>
        <p:xfrm>
          <a:off x="2483768" y="1927052"/>
          <a:ext cx="255587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89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64" name="Objeto 63">
                        <a:extLst>
                          <a:ext uri="{FF2B5EF4-FFF2-40B4-BE49-F238E27FC236}">
                            <a16:creationId xmlns="" xmlns:a16="http://schemas.microsoft.com/office/drawing/2014/main" id="{7C0B3296-B39D-4965-9302-14191F3C9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83768" y="1927052"/>
                        <a:ext cx="255587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Elipse 45">
            <a:extLst>
              <a:ext uri="{FF2B5EF4-FFF2-40B4-BE49-F238E27FC236}">
                <a16:creationId xmlns="" xmlns:a16="http://schemas.microsoft.com/office/drawing/2014/main" id="{F8E1F855-A208-4EC2-8F83-D46FC53639E0}"/>
              </a:ext>
            </a:extLst>
          </p:cNvPr>
          <p:cNvSpPr/>
          <p:nvPr/>
        </p:nvSpPr>
        <p:spPr>
          <a:xfrm>
            <a:off x="5076072" y="184482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7" name="Objeto 46">
            <a:extLst>
              <a:ext uri="{FF2B5EF4-FFF2-40B4-BE49-F238E27FC236}">
                <a16:creationId xmlns="" xmlns:a16="http://schemas.microsoft.com/office/drawing/2014/main" id="{6C1484E4-F43C-4ED6-98F8-144C4B65B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138228"/>
              </p:ext>
            </p:extLst>
          </p:nvPr>
        </p:nvGraphicFramePr>
        <p:xfrm>
          <a:off x="107504" y="1694137"/>
          <a:ext cx="314324" cy="36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90" name="Equation" r:id="rId11" imgW="152280" imgH="177480" progId="Equation.DSMT4">
                  <p:embed/>
                </p:oleObj>
              </mc:Choice>
              <mc:Fallback>
                <p:oleObj name="Equation" r:id="rId11" imgW="152280" imgH="177480" progId="Equation.DSMT4">
                  <p:embed/>
                  <p:pic>
                    <p:nvPicPr>
                      <p:cNvPr id="69" name="Objeto 68">
                        <a:extLst>
                          <a:ext uri="{FF2B5EF4-FFF2-40B4-BE49-F238E27FC236}">
                            <a16:creationId xmlns="" xmlns:a16="http://schemas.microsoft.com/office/drawing/2014/main" id="{70585D6D-2AC0-4177-AC6D-9854CF38B3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7504" y="1694137"/>
                        <a:ext cx="314324" cy="36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reto 47">
            <a:extLst>
              <a:ext uri="{FF2B5EF4-FFF2-40B4-BE49-F238E27FC236}">
                <a16:creationId xmlns="" xmlns:a16="http://schemas.microsoft.com/office/drawing/2014/main" id="{D2222DFB-DDB3-49A1-9395-76B0148009B6}"/>
              </a:ext>
            </a:extLst>
          </p:cNvPr>
          <p:cNvCxnSpPr>
            <a:cxnSpLocks/>
          </p:cNvCxnSpPr>
          <p:nvPr/>
        </p:nvCxnSpPr>
        <p:spPr>
          <a:xfrm>
            <a:off x="539552" y="2085958"/>
            <a:ext cx="6775" cy="1919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="" xmlns:a16="http://schemas.microsoft.com/office/drawing/2014/main" id="{4E2FBC1A-8C49-4F92-9C43-0830494B0249}"/>
              </a:ext>
            </a:extLst>
          </p:cNvPr>
          <p:cNvCxnSpPr>
            <a:cxnSpLocks/>
          </p:cNvCxnSpPr>
          <p:nvPr/>
        </p:nvCxnSpPr>
        <p:spPr>
          <a:xfrm>
            <a:off x="2206291" y="2636912"/>
            <a:ext cx="29776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to 49">
            <a:extLst>
              <a:ext uri="{FF2B5EF4-FFF2-40B4-BE49-F238E27FC236}">
                <a16:creationId xmlns="" xmlns:a16="http://schemas.microsoft.com/office/drawing/2014/main" id="{4BA5F743-2558-43D4-8FCC-DED524CB42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417240"/>
              </p:ext>
            </p:extLst>
          </p:nvPr>
        </p:nvGraphicFramePr>
        <p:xfrm>
          <a:off x="1410431" y="10661"/>
          <a:ext cx="533032" cy="27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91" name="Equation" r:id="rId13" imgW="393480" imgH="203040" progId="Equation.DSMT4">
                  <p:embed/>
                </p:oleObj>
              </mc:Choice>
              <mc:Fallback>
                <p:oleObj name="Equation" r:id="rId13" imgW="393480" imgH="203040" progId="Equation.DSMT4">
                  <p:embed/>
                  <p:pic>
                    <p:nvPicPr>
                      <p:cNvPr id="76" name="Objeto 75">
                        <a:extLst>
                          <a:ext uri="{FF2B5EF4-FFF2-40B4-BE49-F238E27FC236}">
                            <a16:creationId xmlns="" xmlns:a16="http://schemas.microsoft.com/office/drawing/2014/main" id="{6A79B94B-5267-4E6F-A0E8-A8B17F8404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10431" y="10661"/>
                        <a:ext cx="533032" cy="27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Conector de Seta Reta 50">
            <a:extLst>
              <a:ext uri="{FF2B5EF4-FFF2-40B4-BE49-F238E27FC236}">
                <a16:creationId xmlns="" xmlns:a16="http://schemas.microsoft.com/office/drawing/2014/main" id="{E985E12E-671C-470F-856D-85A3C28C6DCF}"/>
              </a:ext>
            </a:extLst>
          </p:cNvPr>
          <p:cNvCxnSpPr>
            <a:cxnSpLocks/>
          </p:cNvCxnSpPr>
          <p:nvPr/>
        </p:nvCxnSpPr>
        <p:spPr>
          <a:xfrm>
            <a:off x="622492" y="3645024"/>
            <a:ext cx="45614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to 51">
            <a:extLst>
              <a:ext uri="{FF2B5EF4-FFF2-40B4-BE49-F238E27FC236}">
                <a16:creationId xmlns="" xmlns:a16="http://schemas.microsoft.com/office/drawing/2014/main" id="{B2B3AEA5-03A9-46C8-946F-A9DB96AF9F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460637"/>
              </p:ext>
            </p:extLst>
          </p:nvPr>
        </p:nvGraphicFramePr>
        <p:xfrm>
          <a:off x="3187416" y="3717032"/>
          <a:ext cx="347117" cy="38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92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79" name="Objeto 78">
                        <a:extLst>
                          <a:ext uri="{FF2B5EF4-FFF2-40B4-BE49-F238E27FC236}">
                            <a16:creationId xmlns="" xmlns:a16="http://schemas.microsoft.com/office/drawing/2014/main" id="{6E956D77-94A5-4B0C-AD1A-A46CF03A7F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87416" y="3717032"/>
                        <a:ext cx="347117" cy="381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o 52">
            <a:extLst>
              <a:ext uri="{FF2B5EF4-FFF2-40B4-BE49-F238E27FC236}">
                <a16:creationId xmlns="" xmlns:a16="http://schemas.microsoft.com/office/drawing/2014/main" id="{91E49D7C-3830-4890-99CD-44259E862D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022937"/>
              </p:ext>
            </p:extLst>
          </p:nvPr>
        </p:nvGraphicFramePr>
        <p:xfrm>
          <a:off x="6105770" y="2846702"/>
          <a:ext cx="2552700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93" name="Equation" r:id="rId17" imgW="1574640" imgH="1307880" progId="Equation.DSMT4">
                  <p:embed/>
                </p:oleObj>
              </mc:Choice>
              <mc:Fallback>
                <p:oleObj name="Equation" r:id="rId17" imgW="1574640" imgH="1307880" progId="Equation.DSMT4">
                  <p:embed/>
                  <p:pic>
                    <p:nvPicPr>
                      <p:cNvPr id="81" name="Objeto 80">
                        <a:extLst>
                          <a:ext uri="{FF2B5EF4-FFF2-40B4-BE49-F238E27FC236}">
                            <a16:creationId xmlns="" xmlns:a16="http://schemas.microsoft.com/office/drawing/2014/main" id="{40C2E502-451A-4636-9114-D9B33C5B82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05770" y="2846702"/>
                        <a:ext cx="2552700" cy="212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Conector de Seta Reta 54">
            <a:extLst>
              <a:ext uri="{FF2B5EF4-FFF2-40B4-BE49-F238E27FC236}">
                <a16:creationId xmlns="" xmlns:a16="http://schemas.microsoft.com/office/drawing/2014/main" id="{884EE083-67E8-4BE1-93A5-93603BA4CE57}"/>
              </a:ext>
            </a:extLst>
          </p:cNvPr>
          <p:cNvCxnSpPr>
            <a:cxnSpLocks/>
          </p:cNvCxnSpPr>
          <p:nvPr/>
        </p:nvCxnSpPr>
        <p:spPr>
          <a:xfrm>
            <a:off x="5754004" y="2278906"/>
            <a:ext cx="227717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to 55">
            <a:extLst>
              <a:ext uri="{FF2B5EF4-FFF2-40B4-BE49-F238E27FC236}">
                <a16:creationId xmlns="" xmlns:a16="http://schemas.microsoft.com/office/drawing/2014/main" id="{D8A0D315-D338-4705-9E0E-0C949277DB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491000"/>
              </p:ext>
            </p:extLst>
          </p:nvPr>
        </p:nvGraphicFramePr>
        <p:xfrm>
          <a:off x="6587033" y="2283742"/>
          <a:ext cx="716557" cy="369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94" name="Equation" r:id="rId19" imgW="393480" imgH="203040" progId="Equation.DSMT4">
                  <p:embed/>
                </p:oleObj>
              </mc:Choice>
              <mc:Fallback>
                <p:oleObj name="Equation" r:id="rId19" imgW="393480" imgH="203040" progId="Equation.DSMT4">
                  <p:embed/>
                  <p:pic>
                    <p:nvPicPr>
                      <p:cNvPr id="84" name="Objeto 83">
                        <a:extLst>
                          <a:ext uri="{FF2B5EF4-FFF2-40B4-BE49-F238E27FC236}">
                            <a16:creationId xmlns="" xmlns:a16="http://schemas.microsoft.com/office/drawing/2014/main" id="{A66BEC3A-3773-4374-9259-B196143F34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87033" y="2283742"/>
                        <a:ext cx="716557" cy="369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Conector de Seta Reta 56">
            <a:extLst>
              <a:ext uri="{FF2B5EF4-FFF2-40B4-BE49-F238E27FC236}">
                <a16:creationId xmlns="" xmlns:a16="http://schemas.microsoft.com/office/drawing/2014/main" id="{5A1AA410-869F-4563-A6BA-420329D88D46}"/>
              </a:ext>
            </a:extLst>
          </p:cNvPr>
          <p:cNvCxnSpPr>
            <a:cxnSpLocks/>
          </p:cNvCxnSpPr>
          <p:nvPr/>
        </p:nvCxnSpPr>
        <p:spPr>
          <a:xfrm>
            <a:off x="8460432" y="908720"/>
            <a:ext cx="0" cy="10317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to 57">
            <a:extLst>
              <a:ext uri="{FF2B5EF4-FFF2-40B4-BE49-F238E27FC236}">
                <a16:creationId xmlns="" xmlns:a16="http://schemas.microsoft.com/office/drawing/2014/main" id="{E56F7289-92E6-44F3-AC3B-CF0C5CDA43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629632"/>
              </p:ext>
            </p:extLst>
          </p:nvPr>
        </p:nvGraphicFramePr>
        <p:xfrm>
          <a:off x="8504237" y="1196752"/>
          <a:ext cx="308467" cy="37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95" name="Equation" r:id="rId21" imgW="190440" imgH="228600" progId="Equation.DSMT4">
                  <p:embed/>
                </p:oleObj>
              </mc:Choice>
              <mc:Fallback>
                <p:oleObj name="Equation" r:id="rId21" imgW="190440" imgH="228600" progId="Equation.DSMT4">
                  <p:embed/>
                  <p:pic>
                    <p:nvPicPr>
                      <p:cNvPr id="88" name="Objeto 87">
                        <a:extLst>
                          <a:ext uri="{FF2B5EF4-FFF2-40B4-BE49-F238E27FC236}">
                            <a16:creationId xmlns="" xmlns:a16="http://schemas.microsoft.com/office/drawing/2014/main" id="{2059FBAC-62BD-40BD-A98E-AE9CD74F89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504237" y="1196752"/>
                        <a:ext cx="308467" cy="37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riângulo isósceles 58">
            <a:extLst>
              <a:ext uri="{FF2B5EF4-FFF2-40B4-BE49-F238E27FC236}">
                <a16:creationId xmlns="" xmlns:a16="http://schemas.microsoft.com/office/drawing/2014/main" id="{C22706C7-9EE6-4FC9-BE21-5CFA3A7ACFED}"/>
              </a:ext>
            </a:extLst>
          </p:cNvPr>
          <p:cNvSpPr/>
          <p:nvPr/>
        </p:nvSpPr>
        <p:spPr>
          <a:xfrm>
            <a:off x="5754004" y="1001416"/>
            <a:ext cx="2210139" cy="915415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Triângulo isósceles 59">
            <a:extLst>
              <a:ext uri="{FF2B5EF4-FFF2-40B4-BE49-F238E27FC236}">
                <a16:creationId xmlns="" xmlns:a16="http://schemas.microsoft.com/office/drawing/2014/main" id="{29DF68DE-53B4-478F-B171-851DDED79746}"/>
              </a:ext>
            </a:extLst>
          </p:cNvPr>
          <p:cNvSpPr/>
          <p:nvPr/>
        </p:nvSpPr>
        <p:spPr>
          <a:xfrm rot="10800000">
            <a:off x="568443" y="908720"/>
            <a:ext cx="2210139" cy="93068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="" xmlns:a16="http://schemas.microsoft.com/office/drawing/2014/main" id="{83DB2929-A16B-4ADF-A169-2962292DBE44}"/>
              </a:ext>
            </a:extLst>
          </p:cNvPr>
          <p:cNvCxnSpPr>
            <a:cxnSpLocks/>
          </p:cNvCxnSpPr>
          <p:nvPr/>
        </p:nvCxnSpPr>
        <p:spPr>
          <a:xfrm flipH="1">
            <a:off x="2195736" y="764704"/>
            <a:ext cx="10555" cy="10801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e 62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2123728" y="184482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4" name="Objeto 63">
            <a:extLst>
              <a:ext uri="{FF2B5EF4-FFF2-40B4-BE49-F238E27FC236}">
                <a16:creationId xmlns="" xmlns:a16="http://schemas.microsoft.com/office/drawing/2014/main" id="{14CDB7F5-DB28-4416-94C0-A3FD840E13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416835"/>
              </p:ext>
            </p:extLst>
          </p:nvPr>
        </p:nvGraphicFramePr>
        <p:xfrm>
          <a:off x="1806141" y="1910325"/>
          <a:ext cx="313754" cy="3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96" name="Equation" r:id="rId23" imgW="152280" imgH="164880" progId="Equation.DSMT4">
                  <p:embed/>
                </p:oleObj>
              </mc:Choice>
              <mc:Fallback>
                <p:oleObj name="Equation" r:id="rId2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06141" y="1910325"/>
                        <a:ext cx="313754" cy="33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Elipse 43">
            <a:extLst>
              <a:ext uri="{FF2B5EF4-FFF2-40B4-BE49-F238E27FC236}">
                <a16:creationId xmlns="" xmlns:a16="http://schemas.microsoft.com/office/drawing/2014/main" id="{8546A9D3-255E-4E15-95CD-6B35F80C5C62}"/>
              </a:ext>
            </a:extLst>
          </p:cNvPr>
          <p:cNvSpPr/>
          <p:nvPr/>
        </p:nvSpPr>
        <p:spPr>
          <a:xfrm>
            <a:off x="474327" y="1844824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1" name="Conector de Seta Reta 70">
            <a:extLst>
              <a:ext uri="{FF2B5EF4-FFF2-40B4-BE49-F238E27FC236}">
                <a16:creationId xmlns="" xmlns:a16="http://schemas.microsoft.com/office/drawing/2014/main" id="{175F7642-398E-497A-83D7-7B3F4BB93527}"/>
              </a:ext>
            </a:extLst>
          </p:cNvPr>
          <p:cNvCxnSpPr>
            <a:cxnSpLocks/>
          </p:cNvCxnSpPr>
          <p:nvPr/>
        </p:nvCxnSpPr>
        <p:spPr>
          <a:xfrm flipH="1" flipV="1">
            <a:off x="539553" y="949874"/>
            <a:ext cx="1612379" cy="88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="" xmlns:a16="http://schemas.microsoft.com/office/drawing/2014/main" id="{32CF1CC8-AA6B-4391-BFCC-B7B3A7E4E01B}"/>
              </a:ext>
            </a:extLst>
          </p:cNvPr>
          <p:cNvCxnSpPr>
            <a:cxnSpLocks/>
          </p:cNvCxnSpPr>
          <p:nvPr/>
        </p:nvCxnSpPr>
        <p:spPr>
          <a:xfrm>
            <a:off x="546327" y="116722"/>
            <a:ext cx="5660" cy="1656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81">
            <a:extLst>
              <a:ext uri="{FF2B5EF4-FFF2-40B4-BE49-F238E27FC236}">
                <a16:creationId xmlns="" xmlns:a16="http://schemas.microsoft.com/office/drawing/2014/main" id="{A7F340D8-983A-47DB-B1A8-C86D5EE7E30C}"/>
              </a:ext>
            </a:extLst>
          </p:cNvPr>
          <p:cNvCxnSpPr>
            <a:cxnSpLocks/>
          </p:cNvCxnSpPr>
          <p:nvPr/>
        </p:nvCxnSpPr>
        <p:spPr>
          <a:xfrm flipH="1" flipV="1">
            <a:off x="530094" y="232334"/>
            <a:ext cx="2340794" cy="44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>
            <a:extLst>
              <a:ext uri="{FF2B5EF4-FFF2-40B4-BE49-F238E27FC236}">
                <a16:creationId xmlns="" xmlns:a16="http://schemas.microsoft.com/office/drawing/2014/main" id="{DAF60BD6-1F91-4220-9FBD-AEDFB0682C95}"/>
              </a:ext>
            </a:extLst>
          </p:cNvPr>
          <p:cNvCxnSpPr>
            <a:cxnSpLocks/>
          </p:cNvCxnSpPr>
          <p:nvPr/>
        </p:nvCxnSpPr>
        <p:spPr>
          <a:xfrm>
            <a:off x="2843808" y="116632"/>
            <a:ext cx="2" cy="813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Objeto 85">
            <a:extLst>
              <a:ext uri="{FF2B5EF4-FFF2-40B4-BE49-F238E27FC236}">
                <a16:creationId xmlns="" xmlns:a16="http://schemas.microsoft.com/office/drawing/2014/main" id="{35899171-627F-4934-9E3F-A9B6215337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67238"/>
              </p:ext>
            </p:extLst>
          </p:nvPr>
        </p:nvGraphicFramePr>
        <p:xfrm>
          <a:off x="863481" y="639657"/>
          <a:ext cx="927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97" name="Equation" r:id="rId25" imgW="927000" imgH="304560" progId="Equation.DSMT4">
                  <p:embed/>
                </p:oleObj>
              </mc:Choice>
              <mc:Fallback>
                <p:oleObj name="Equation" r:id="rId25" imgW="9270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63481" y="639657"/>
                        <a:ext cx="9271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to 86">
            <a:extLst>
              <a:ext uri="{FF2B5EF4-FFF2-40B4-BE49-F238E27FC236}">
                <a16:creationId xmlns="" xmlns:a16="http://schemas.microsoft.com/office/drawing/2014/main" id="{E4659D1C-2165-41DF-9F00-60C545C466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012001"/>
              </p:ext>
            </p:extLst>
          </p:nvPr>
        </p:nvGraphicFramePr>
        <p:xfrm>
          <a:off x="896938" y="976313"/>
          <a:ext cx="838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98" name="Equation" r:id="rId27" imgW="838080" imgH="393480" progId="Equation.DSMT4">
                  <p:embed/>
                </p:oleObj>
              </mc:Choice>
              <mc:Fallback>
                <p:oleObj name="Equation" r:id="rId27" imgW="838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96938" y="976313"/>
                        <a:ext cx="838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0" name="Conector reto 89">
            <a:extLst>
              <a:ext uri="{FF2B5EF4-FFF2-40B4-BE49-F238E27FC236}">
                <a16:creationId xmlns="" xmlns:a16="http://schemas.microsoft.com/office/drawing/2014/main" id="{D6C61123-7194-4DFE-AF54-04AD6455EA92}"/>
              </a:ext>
            </a:extLst>
          </p:cNvPr>
          <p:cNvCxnSpPr/>
          <p:nvPr/>
        </p:nvCxnSpPr>
        <p:spPr>
          <a:xfrm>
            <a:off x="2195736" y="2132856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Objeto 90">
            <a:extLst>
              <a:ext uri="{FF2B5EF4-FFF2-40B4-BE49-F238E27FC236}">
                <a16:creationId xmlns="" xmlns:a16="http://schemas.microsoft.com/office/drawing/2014/main" id="{AC34D82D-7E21-4A23-9EF4-7768AC9A80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889639"/>
              </p:ext>
            </p:extLst>
          </p:nvPr>
        </p:nvGraphicFramePr>
        <p:xfrm>
          <a:off x="3336922" y="2320429"/>
          <a:ext cx="944692" cy="30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99" name="Equation" r:id="rId29" imgW="622080" imgH="203040" progId="Equation.DSMT4">
                  <p:embed/>
                </p:oleObj>
              </mc:Choice>
              <mc:Fallback>
                <p:oleObj name="Equation" r:id="rId29" imgW="622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336922" y="2320429"/>
                        <a:ext cx="944692" cy="308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Conector de Seta Reta 91">
            <a:extLst>
              <a:ext uri="{FF2B5EF4-FFF2-40B4-BE49-F238E27FC236}">
                <a16:creationId xmlns="" xmlns:a16="http://schemas.microsoft.com/office/drawing/2014/main" id="{3545FCDE-F7C4-40FE-B27C-2E6AB6DF81BF}"/>
              </a:ext>
            </a:extLst>
          </p:cNvPr>
          <p:cNvCxnSpPr>
            <a:cxnSpLocks/>
          </p:cNvCxnSpPr>
          <p:nvPr/>
        </p:nvCxnSpPr>
        <p:spPr>
          <a:xfrm flipV="1">
            <a:off x="2858975" y="908720"/>
            <a:ext cx="0" cy="936104"/>
          </a:xfrm>
          <a:prstGeom prst="straightConnector1">
            <a:avLst/>
          </a:prstGeom>
          <a:ln w="25400"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4397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4AF2D018-502B-498C-B8D5-920E3480968E}"/>
              </a:ext>
            </a:extLst>
          </p:cNvPr>
          <p:cNvSpPr txBox="1"/>
          <p:nvPr/>
        </p:nvSpPr>
        <p:spPr>
          <a:xfrm>
            <a:off x="1691680" y="108474"/>
            <a:ext cx="86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Calculando-se a Tensão do Momento </a:t>
            </a:r>
            <a:r>
              <a:rPr lang="pt-BR" dirty="0" err="1"/>
              <a:t>Fletor</a:t>
            </a:r>
            <a:r>
              <a:rPr lang="pt-BR" dirty="0"/>
              <a:t> do Eixo-Pino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047773"/>
              </p:ext>
            </p:extLst>
          </p:nvPr>
        </p:nvGraphicFramePr>
        <p:xfrm>
          <a:off x="506413" y="1428750"/>
          <a:ext cx="7559675" cy="320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7" name="Equation" r:id="rId3" imgW="6045120" imgH="2565360" progId="Equation.DSMT4">
                  <p:embed/>
                </p:oleObj>
              </mc:Choice>
              <mc:Fallback>
                <p:oleObj name="Equation" r:id="rId3" imgW="6045120" imgH="2565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413" y="1428750"/>
                        <a:ext cx="7559675" cy="320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12021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8B60AA66-570A-4FA1-93BD-CEF46775B1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117586"/>
              </p:ext>
            </p:extLst>
          </p:nvPr>
        </p:nvGraphicFramePr>
        <p:xfrm>
          <a:off x="619125" y="915988"/>
          <a:ext cx="8085138" cy="451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1" name="Equation" r:id="rId3" imgW="5816520" imgH="3251160" progId="Equation.DSMT4">
                  <p:embed/>
                </p:oleObj>
              </mc:Choice>
              <mc:Fallback>
                <p:oleObj name="Equation" r:id="rId3" imgW="5816520" imgH="325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25" y="915988"/>
                        <a:ext cx="8085138" cy="451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1143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49C9164B-2A0F-4A36-92BE-D8E86CF250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418755"/>
              </p:ext>
            </p:extLst>
          </p:nvPr>
        </p:nvGraphicFramePr>
        <p:xfrm>
          <a:off x="675364" y="1628800"/>
          <a:ext cx="7793272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4" name="Equation" r:id="rId3" imgW="6514920" imgH="3009600" progId="Equation.DSMT4">
                  <p:embed/>
                </p:oleObj>
              </mc:Choice>
              <mc:Fallback>
                <p:oleObj name="Equation" r:id="rId3" imgW="6514920" imgH="30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5364" y="1628800"/>
                        <a:ext cx="7793272" cy="36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3687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AD200871-6D68-4BDE-BD7A-5CBD477AF5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838832"/>
              </p:ext>
            </p:extLst>
          </p:nvPr>
        </p:nvGraphicFramePr>
        <p:xfrm>
          <a:off x="596721" y="944451"/>
          <a:ext cx="7950557" cy="4969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8" name="Equation" r:id="rId3" imgW="5892480" imgH="3682800" progId="Equation.DSMT4">
                  <p:embed/>
                </p:oleObj>
              </mc:Choice>
              <mc:Fallback>
                <p:oleObj name="Equation" r:id="rId3" imgW="5892480" imgH="368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721" y="944451"/>
                        <a:ext cx="7950557" cy="4969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BFE2FE69-5B10-4D68-9A3B-B162F49FB2DD}"/>
              </a:ext>
            </a:extLst>
          </p:cNvPr>
          <p:cNvSpPr txBox="1"/>
          <p:nvPr/>
        </p:nvSpPr>
        <p:spPr>
          <a:xfrm>
            <a:off x="683568" y="219998"/>
            <a:ext cx="7416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Tensão de Flexão na seção </a:t>
            </a:r>
            <a:r>
              <a:rPr lang="pt-BR" sz="3800" dirty="0" err="1"/>
              <a:t>a-a</a:t>
            </a:r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29511193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571998" y="2017552"/>
            <a:ext cx="3816425" cy="1627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2" t="22135" r="12591" b="35677"/>
          <a:stretch/>
        </p:blipFill>
        <p:spPr bwMode="auto">
          <a:xfrm>
            <a:off x="370172" y="324279"/>
            <a:ext cx="8403651" cy="338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2" t="36503" r="43376" b="35677"/>
          <a:stretch/>
        </p:blipFill>
        <p:spPr bwMode="auto">
          <a:xfrm>
            <a:off x="526241" y="1446156"/>
            <a:ext cx="8273106" cy="460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2624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de seta reta 4"/>
          <p:cNvCxnSpPr/>
          <p:nvPr/>
        </p:nvCxnSpPr>
        <p:spPr>
          <a:xfrm flipH="1">
            <a:off x="1763688" y="3104964"/>
            <a:ext cx="44644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3851920" y="476672"/>
            <a:ext cx="8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13" idx="6"/>
          </p:cNvCxnSpPr>
          <p:nvPr/>
        </p:nvCxnSpPr>
        <p:spPr>
          <a:xfrm flipV="1">
            <a:off x="3923928" y="1412776"/>
            <a:ext cx="1656184" cy="165618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3779928" y="299695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98378"/>
              </p:ext>
            </p:extLst>
          </p:nvPr>
        </p:nvGraphicFramePr>
        <p:xfrm>
          <a:off x="3923928" y="3140968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52" name="Equation" r:id="rId3" imgW="152280" imgH="177480" progId="Equation.DSMT4">
                  <p:embed/>
                </p:oleObj>
              </mc:Choice>
              <mc:Fallback>
                <p:oleObj name="Equation" r:id="rId3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3928" y="3140968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734983"/>
              </p:ext>
            </p:extLst>
          </p:nvPr>
        </p:nvGraphicFramePr>
        <p:xfrm>
          <a:off x="1520801" y="3140968"/>
          <a:ext cx="242887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53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0801" y="3140968"/>
                        <a:ext cx="242887" cy="24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301758"/>
              </p:ext>
            </p:extLst>
          </p:nvPr>
        </p:nvGraphicFramePr>
        <p:xfrm>
          <a:off x="3493955" y="458416"/>
          <a:ext cx="263128" cy="310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54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3955" y="458416"/>
                        <a:ext cx="263128" cy="310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743851"/>
              </p:ext>
            </p:extLst>
          </p:nvPr>
        </p:nvGraphicFramePr>
        <p:xfrm>
          <a:off x="3995936" y="1484784"/>
          <a:ext cx="1041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55" name="Equation" r:id="rId9" imgW="1041120" imgH="253800" progId="Equation.DSMT4">
                  <p:embed/>
                </p:oleObj>
              </mc:Choice>
              <mc:Fallback>
                <p:oleObj name="Equation" r:id="rId9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95936" y="1484784"/>
                        <a:ext cx="1041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ector de seta reta 21"/>
          <p:cNvCxnSpPr/>
          <p:nvPr/>
        </p:nvCxnSpPr>
        <p:spPr>
          <a:xfrm flipV="1">
            <a:off x="3995936" y="3086962"/>
            <a:ext cx="1656184" cy="2545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5652120" y="1268760"/>
            <a:ext cx="0" cy="18182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846238"/>
              </p:ext>
            </p:extLst>
          </p:nvPr>
        </p:nvGraphicFramePr>
        <p:xfrm>
          <a:off x="7289179" y="3346450"/>
          <a:ext cx="1778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56" name="Equation" r:id="rId11" imgW="177840" imgH="165240" progId="Equation.DSMT4">
                  <p:embed/>
                </p:oleObj>
              </mc:Choice>
              <mc:Fallback>
                <p:oleObj name="Equation" r:id="rId11" imgW="177840" imgH="165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89179" y="3346450"/>
                        <a:ext cx="1778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036005"/>
              </p:ext>
            </p:extLst>
          </p:nvPr>
        </p:nvGraphicFramePr>
        <p:xfrm>
          <a:off x="6873254" y="2368550"/>
          <a:ext cx="177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57" name="Equation" r:id="rId13" imgW="177480" imgH="177480" progId="Equation.DSMT4">
                  <p:embed/>
                </p:oleObj>
              </mc:Choice>
              <mc:Fallback>
                <p:oleObj name="Equation" r:id="rId13" imgW="177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73254" y="2368550"/>
                        <a:ext cx="1778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7705"/>
              </p:ext>
            </p:extLst>
          </p:nvPr>
        </p:nvGraphicFramePr>
        <p:xfrm>
          <a:off x="7986092" y="259397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58"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86092" y="259397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Conector de seta reta 31"/>
          <p:cNvCxnSpPr/>
          <p:nvPr/>
        </p:nvCxnSpPr>
        <p:spPr>
          <a:xfrm flipV="1">
            <a:off x="6732240" y="2132856"/>
            <a:ext cx="936104" cy="9361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flipV="1">
            <a:off x="6804248" y="3104965"/>
            <a:ext cx="936104" cy="745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V="1">
            <a:off x="7740352" y="2132856"/>
            <a:ext cx="0" cy="9721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749609"/>
              </p:ext>
            </p:extLst>
          </p:nvPr>
        </p:nvGraphicFramePr>
        <p:xfrm>
          <a:off x="5724128" y="1982490"/>
          <a:ext cx="789422" cy="30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59" name="Equation" r:id="rId17" imgW="533160" imgH="203040" progId="Equation.DSMT4">
                  <p:embed/>
                </p:oleObj>
              </mc:Choice>
              <mc:Fallback>
                <p:oleObj name="Equation" r:id="rId17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24128" y="1982490"/>
                        <a:ext cx="789422" cy="300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051118"/>
              </p:ext>
            </p:extLst>
          </p:nvPr>
        </p:nvGraphicFramePr>
        <p:xfrm>
          <a:off x="4443709" y="3212976"/>
          <a:ext cx="760638" cy="25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0" name="Equation" r:id="rId19" imgW="520560" imgH="177480" progId="Equation.DSMT4">
                  <p:embed/>
                </p:oleObj>
              </mc:Choice>
              <mc:Fallback>
                <p:oleObj name="Equation" r:id="rId19" imgW="520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443709" y="3212976"/>
                        <a:ext cx="760638" cy="259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rco 40"/>
          <p:cNvSpPr/>
          <p:nvPr/>
        </p:nvSpPr>
        <p:spPr>
          <a:xfrm>
            <a:off x="3995936" y="2852936"/>
            <a:ext cx="360040" cy="288032"/>
          </a:xfrm>
          <a:prstGeom prst="arc">
            <a:avLst>
              <a:gd name="adj1" fmla="val 16200000"/>
              <a:gd name="adj2" fmla="val 21380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Arco 41"/>
          <p:cNvSpPr/>
          <p:nvPr/>
        </p:nvSpPr>
        <p:spPr>
          <a:xfrm>
            <a:off x="6804248" y="2852936"/>
            <a:ext cx="360040" cy="288032"/>
          </a:xfrm>
          <a:prstGeom prst="arc">
            <a:avLst>
              <a:gd name="adj1" fmla="val 16200000"/>
              <a:gd name="adj2" fmla="val 21380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3" name="Objeto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999381"/>
              </p:ext>
            </p:extLst>
          </p:nvPr>
        </p:nvGraphicFramePr>
        <p:xfrm>
          <a:off x="4402646" y="2675136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1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402646" y="2675136"/>
                        <a:ext cx="254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184306"/>
              </p:ext>
            </p:extLst>
          </p:nvPr>
        </p:nvGraphicFramePr>
        <p:xfrm>
          <a:off x="7145300" y="2641352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2" name="Equation" r:id="rId23" imgW="254160" imgH="355680" progId="Equation.DSMT4">
                  <p:embed/>
                </p:oleObj>
              </mc:Choice>
              <mc:Fallback>
                <p:oleObj name="Equation" r:id="rId23" imgW="254160" imgH="355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145300" y="2641352"/>
                        <a:ext cx="254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Elipse 44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6660232" y="2996952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6" name="Objeto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878601"/>
              </p:ext>
            </p:extLst>
          </p:nvPr>
        </p:nvGraphicFramePr>
        <p:xfrm>
          <a:off x="683568" y="3789040"/>
          <a:ext cx="7924303" cy="2774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3" name="Equation" r:id="rId25" imgW="6819840" imgH="2387520" progId="Equation.DSMT4">
                  <p:embed/>
                </p:oleObj>
              </mc:Choice>
              <mc:Fallback>
                <p:oleObj name="Equation" r:id="rId25" imgW="6819840" imgH="2387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83568" y="3789040"/>
                        <a:ext cx="7924303" cy="2774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54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02C038AC-F901-4C89-A64F-71C3F62FAA3A}"/>
              </a:ext>
            </a:extLst>
          </p:cNvPr>
          <p:cNvSpPr/>
          <p:nvPr/>
        </p:nvSpPr>
        <p:spPr>
          <a:xfrm>
            <a:off x="3661196" y="1492754"/>
            <a:ext cx="244827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B1E50CA1-3D43-4626-849F-5AC16CC7D559}"/>
              </a:ext>
            </a:extLst>
          </p:cNvPr>
          <p:cNvSpPr/>
          <p:nvPr/>
        </p:nvSpPr>
        <p:spPr>
          <a:xfrm>
            <a:off x="4417280" y="2156522"/>
            <a:ext cx="936104" cy="1464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D2B7F293-5205-4148-86CA-F9FEACB6A59A}"/>
              </a:ext>
            </a:extLst>
          </p:cNvPr>
          <p:cNvSpPr/>
          <p:nvPr/>
        </p:nvSpPr>
        <p:spPr>
          <a:xfrm>
            <a:off x="3661196" y="3620647"/>
            <a:ext cx="244827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="" xmlns:a16="http://schemas.microsoft.com/office/drawing/2014/main" id="{95D7FB1C-D77A-4589-A1C0-87AE1984A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698782"/>
              </p:ext>
            </p:extLst>
          </p:nvPr>
        </p:nvGraphicFramePr>
        <p:xfrm>
          <a:off x="4670926" y="1559503"/>
          <a:ext cx="428811" cy="51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8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0926" y="1559503"/>
                        <a:ext cx="428811" cy="514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="" xmlns:a16="http://schemas.microsoft.com/office/drawing/2014/main" id="{A5A0671A-5BA2-47ED-8D38-570377501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066768"/>
              </p:ext>
            </p:extLst>
          </p:nvPr>
        </p:nvGraphicFramePr>
        <p:xfrm>
          <a:off x="3881226" y="3717032"/>
          <a:ext cx="417388" cy="536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9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1226" y="3717032"/>
                        <a:ext cx="417388" cy="536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ector de seta reta 10">
            <a:extLst>
              <a:ext uri="{FF2B5EF4-FFF2-40B4-BE49-F238E27FC236}">
                <a16:creationId xmlns="" xmlns:a16="http://schemas.microsoft.com/office/drawing/2014/main" id="{7039C8FD-4B64-4B1B-9B32-BBC5CE289BCB}"/>
              </a:ext>
            </a:extLst>
          </p:cNvPr>
          <p:cNvCxnSpPr/>
          <p:nvPr/>
        </p:nvCxnSpPr>
        <p:spPr>
          <a:xfrm>
            <a:off x="3629198" y="5242917"/>
            <a:ext cx="2448272" cy="1518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B6E3E232-82E7-4CDA-86C4-0CA6485D3B77}"/>
              </a:ext>
            </a:extLst>
          </p:cNvPr>
          <p:cNvCxnSpPr/>
          <p:nvPr/>
        </p:nvCxnSpPr>
        <p:spPr>
          <a:xfrm flipH="1">
            <a:off x="6365502" y="1530101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="" xmlns:a16="http://schemas.microsoft.com/office/drawing/2014/main" id="{FB42770F-A27F-4D95-ADB3-4BFA13327AE2}"/>
              </a:ext>
            </a:extLst>
          </p:cNvPr>
          <p:cNvCxnSpPr/>
          <p:nvPr/>
        </p:nvCxnSpPr>
        <p:spPr>
          <a:xfrm flipH="1">
            <a:off x="6365502" y="2167105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="" xmlns:a16="http://schemas.microsoft.com/office/drawing/2014/main" id="{9214D02A-0217-4275-ADE5-2AFDB89A7A9C}"/>
              </a:ext>
            </a:extLst>
          </p:cNvPr>
          <p:cNvCxnSpPr/>
          <p:nvPr/>
        </p:nvCxnSpPr>
        <p:spPr>
          <a:xfrm>
            <a:off x="6909568" y="1543484"/>
            <a:ext cx="0" cy="637003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>
            <a:extLst>
              <a:ext uri="{FF2B5EF4-FFF2-40B4-BE49-F238E27FC236}">
                <a16:creationId xmlns="" xmlns:a16="http://schemas.microsoft.com/office/drawing/2014/main" id="{77332821-F6CF-4305-938F-E23EE917B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424632"/>
              </p:ext>
            </p:extLst>
          </p:nvPr>
        </p:nvGraphicFramePr>
        <p:xfrm>
          <a:off x="7192963" y="1557338"/>
          <a:ext cx="16716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0" name="Equation" r:id="rId7" imgW="952200" imgH="253800" progId="Equation.DSMT4">
                  <p:embed/>
                </p:oleObj>
              </mc:Choice>
              <mc:Fallback>
                <p:oleObj name="Equation" r:id="rId7" imgW="952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92963" y="1557338"/>
                        <a:ext cx="1671637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="" xmlns:a16="http://schemas.microsoft.com/office/drawing/2014/main" id="{C47B65D3-A1ED-4617-BBDA-C6F1CB79D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005317"/>
              </p:ext>
            </p:extLst>
          </p:nvPr>
        </p:nvGraphicFramePr>
        <p:xfrm>
          <a:off x="3899295" y="4769842"/>
          <a:ext cx="17478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1" name="Equation" r:id="rId9" imgW="939600" imgH="253800" progId="Equation.DSMT4">
                  <p:embed/>
                </p:oleObj>
              </mc:Choice>
              <mc:Fallback>
                <p:oleObj name="Equation" r:id="rId9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99295" y="4769842"/>
                        <a:ext cx="1747838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="" xmlns:a16="http://schemas.microsoft.com/office/drawing/2014/main" id="{721EDCD5-4DF5-42BB-898E-CBB397D08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125617"/>
              </p:ext>
            </p:extLst>
          </p:nvPr>
        </p:nvGraphicFramePr>
        <p:xfrm>
          <a:off x="2424439" y="3057575"/>
          <a:ext cx="14081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2" name="Equation" r:id="rId11" imgW="939600" imgH="253800" progId="Equation.DSMT4">
                  <p:embed/>
                </p:oleObj>
              </mc:Choice>
              <mc:Fallback>
                <p:oleObj name="Equation" r:id="rId11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24439" y="3057575"/>
                        <a:ext cx="140811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ector de seta reta 19">
            <a:extLst>
              <a:ext uri="{FF2B5EF4-FFF2-40B4-BE49-F238E27FC236}">
                <a16:creationId xmlns="" xmlns:a16="http://schemas.microsoft.com/office/drawing/2014/main" id="{F169267F-A3CD-4D87-A123-A48A41DC21C0}"/>
              </a:ext>
            </a:extLst>
          </p:cNvPr>
          <p:cNvCxnSpPr/>
          <p:nvPr/>
        </p:nvCxnSpPr>
        <p:spPr>
          <a:xfrm>
            <a:off x="3655466" y="990049"/>
            <a:ext cx="2448272" cy="1518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to 19">
            <a:extLst>
              <a:ext uri="{FF2B5EF4-FFF2-40B4-BE49-F238E27FC236}">
                <a16:creationId xmlns="" xmlns:a16="http://schemas.microsoft.com/office/drawing/2014/main" id="{6AA21F80-CCE9-4B57-9FFA-2BF43177D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485090"/>
              </p:ext>
            </p:extLst>
          </p:nvPr>
        </p:nvGraphicFramePr>
        <p:xfrm>
          <a:off x="4232275" y="650875"/>
          <a:ext cx="13096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3" name="Equation" r:id="rId13" imgW="939600" imgH="253800" progId="Equation.DSMT4">
                  <p:embed/>
                </p:oleObj>
              </mc:Choice>
              <mc:Fallback>
                <p:oleObj name="Equation" r:id="rId13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32275" y="650875"/>
                        <a:ext cx="1309688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ector reto 24">
            <a:extLst>
              <a:ext uri="{FF2B5EF4-FFF2-40B4-BE49-F238E27FC236}">
                <a16:creationId xmlns="" xmlns:a16="http://schemas.microsoft.com/office/drawing/2014/main" id="{CB432E7E-B9CD-468E-BFD2-DC7A8144B09D}"/>
              </a:ext>
            </a:extLst>
          </p:cNvPr>
          <p:cNvCxnSpPr/>
          <p:nvPr/>
        </p:nvCxnSpPr>
        <p:spPr>
          <a:xfrm>
            <a:off x="6103738" y="620688"/>
            <a:ext cx="0" cy="7628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="" xmlns:a16="http://schemas.microsoft.com/office/drawing/2014/main" id="{BE2D9602-8CB9-44CC-84FD-F05221B801C6}"/>
              </a:ext>
            </a:extLst>
          </p:cNvPr>
          <p:cNvCxnSpPr/>
          <p:nvPr/>
        </p:nvCxnSpPr>
        <p:spPr>
          <a:xfrm>
            <a:off x="3655466" y="620688"/>
            <a:ext cx="0" cy="7628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="" xmlns:a16="http://schemas.microsoft.com/office/drawing/2014/main" id="{0DBF84E2-E578-410D-A3DB-37A8EAB1F345}"/>
              </a:ext>
            </a:extLst>
          </p:cNvPr>
          <p:cNvCxnSpPr/>
          <p:nvPr/>
        </p:nvCxnSpPr>
        <p:spPr>
          <a:xfrm flipH="1">
            <a:off x="1791308" y="3944683"/>
            <a:ext cx="1700572" cy="553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1">
            <a:extLst>
              <a:ext uri="{FF2B5EF4-FFF2-40B4-BE49-F238E27FC236}">
                <a16:creationId xmlns="" xmlns:a16="http://schemas.microsoft.com/office/drawing/2014/main" id="{201E04A1-AF42-42F6-8F5D-70515391C910}"/>
              </a:ext>
            </a:extLst>
          </p:cNvPr>
          <p:cNvCxnSpPr/>
          <p:nvPr/>
        </p:nvCxnSpPr>
        <p:spPr>
          <a:xfrm>
            <a:off x="5353384" y="3195290"/>
            <a:ext cx="53605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="" xmlns:a16="http://schemas.microsoft.com/office/drawing/2014/main" id="{BD6C72B3-86DF-4E58-9EA3-E9986016FD53}"/>
              </a:ext>
            </a:extLst>
          </p:cNvPr>
          <p:cNvCxnSpPr>
            <a:cxnSpLocks/>
          </p:cNvCxnSpPr>
          <p:nvPr/>
        </p:nvCxnSpPr>
        <p:spPr>
          <a:xfrm>
            <a:off x="6077470" y="4394348"/>
            <a:ext cx="0" cy="9788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="" xmlns:a16="http://schemas.microsoft.com/office/drawing/2014/main" id="{D2C36A2E-57CE-49DC-8945-6981FE5A98D2}"/>
              </a:ext>
            </a:extLst>
          </p:cNvPr>
          <p:cNvCxnSpPr>
            <a:cxnSpLocks/>
          </p:cNvCxnSpPr>
          <p:nvPr/>
        </p:nvCxnSpPr>
        <p:spPr>
          <a:xfrm>
            <a:off x="3629198" y="4394348"/>
            <a:ext cx="0" cy="9788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="" xmlns:a16="http://schemas.microsoft.com/office/drawing/2014/main" id="{5020F4D1-3D9F-4A46-9CBD-04B74522CC7A}"/>
              </a:ext>
            </a:extLst>
          </p:cNvPr>
          <p:cNvSpPr/>
          <p:nvPr/>
        </p:nvSpPr>
        <p:spPr>
          <a:xfrm>
            <a:off x="4853350" y="3573016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="" xmlns:a16="http://schemas.microsoft.com/office/drawing/2014/main" id="{0F366E55-DBA6-4603-A546-0C0AEA80000B}"/>
              </a:ext>
            </a:extLst>
          </p:cNvPr>
          <p:cNvSpPr/>
          <p:nvPr/>
        </p:nvSpPr>
        <p:spPr>
          <a:xfrm>
            <a:off x="4853334" y="422108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7" name="Objeto 36">
            <a:extLst>
              <a:ext uri="{FF2B5EF4-FFF2-40B4-BE49-F238E27FC236}">
                <a16:creationId xmlns="" xmlns:a16="http://schemas.microsoft.com/office/drawing/2014/main" id="{D951E196-4308-4E0C-B44B-12697A767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760980"/>
              </p:ext>
            </p:extLst>
          </p:nvPr>
        </p:nvGraphicFramePr>
        <p:xfrm>
          <a:off x="4804097" y="3243511"/>
          <a:ext cx="303654" cy="328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4" name="Equation" r:id="rId15" imgW="152280" imgH="164880" progId="Equation.DSMT4">
                  <p:embed/>
                </p:oleObj>
              </mc:Choice>
              <mc:Fallback>
                <p:oleObj name="Equation" r:id="rId1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04097" y="3243511"/>
                        <a:ext cx="303654" cy="328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="" xmlns:a16="http://schemas.microsoft.com/office/drawing/2014/main" id="{BA052C64-6C13-4612-A66A-8D4A524951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577406"/>
              </p:ext>
            </p:extLst>
          </p:nvPr>
        </p:nvGraphicFramePr>
        <p:xfrm>
          <a:off x="4804097" y="4397622"/>
          <a:ext cx="289806" cy="313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" name="Equation" r:id="rId17" imgW="152280" imgH="164880" progId="Equation.DSMT4">
                  <p:embed/>
                </p:oleObj>
              </mc:Choice>
              <mc:Fallback>
                <p:oleObj name="Equation" r:id="rId1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04097" y="4397622"/>
                        <a:ext cx="289806" cy="313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Conector reto 38"/>
          <p:cNvCxnSpPr>
            <a:stCxn id="51" idx="3"/>
          </p:cNvCxnSpPr>
          <p:nvPr/>
        </p:nvCxnSpPr>
        <p:spPr>
          <a:xfrm>
            <a:off x="1715319" y="2865447"/>
            <a:ext cx="6817121" cy="23137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323528" y="2680781"/>
            <a:ext cx="139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Linha Neutra</a:t>
            </a:r>
          </a:p>
        </p:txBody>
      </p:sp>
      <p:cxnSp>
        <p:nvCxnSpPr>
          <p:cNvPr id="54" name="Conector de seta reta 31">
            <a:extLst>
              <a:ext uri="{FF2B5EF4-FFF2-40B4-BE49-F238E27FC236}">
                <a16:creationId xmlns="" xmlns:a16="http://schemas.microsoft.com/office/drawing/2014/main" id="{201E04A1-AF42-42F6-8F5D-70515391C910}"/>
              </a:ext>
            </a:extLst>
          </p:cNvPr>
          <p:cNvCxnSpPr/>
          <p:nvPr/>
        </p:nvCxnSpPr>
        <p:spPr>
          <a:xfrm>
            <a:off x="3832552" y="3212976"/>
            <a:ext cx="53605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>
            <a:extLst>
              <a:ext uri="{FF2B5EF4-FFF2-40B4-BE49-F238E27FC236}">
                <a16:creationId xmlns="" xmlns:a16="http://schemas.microsoft.com/office/drawing/2014/main" id="{9214D02A-0217-4275-ADE5-2AFDB89A7A9C}"/>
              </a:ext>
            </a:extLst>
          </p:cNvPr>
          <p:cNvCxnSpPr/>
          <p:nvPr/>
        </p:nvCxnSpPr>
        <p:spPr>
          <a:xfrm>
            <a:off x="6306999" y="2951247"/>
            <a:ext cx="0" cy="637003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to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290136"/>
              </p:ext>
            </p:extLst>
          </p:nvPr>
        </p:nvGraphicFramePr>
        <p:xfrm>
          <a:off x="6528655" y="3014086"/>
          <a:ext cx="11858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" name="Equation" r:id="rId19" imgW="622080" imgH="253800" progId="Equation.DSMT4">
                  <p:embed/>
                </p:oleObj>
              </mc:Choice>
              <mc:Fallback>
                <p:oleObj name="Equation" r:id="rId19" imgW="622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28655" y="3014086"/>
                        <a:ext cx="1185862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Conector de seta reta 65">
            <a:extLst>
              <a:ext uri="{FF2B5EF4-FFF2-40B4-BE49-F238E27FC236}">
                <a16:creationId xmlns="" xmlns:a16="http://schemas.microsoft.com/office/drawing/2014/main" id="{9214D02A-0217-4275-ADE5-2AFDB89A7A9C}"/>
              </a:ext>
            </a:extLst>
          </p:cNvPr>
          <p:cNvCxnSpPr/>
          <p:nvPr/>
        </p:nvCxnSpPr>
        <p:spPr>
          <a:xfrm>
            <a:off x="2123728" y="2951247"/>
            <a:ext cx="0" cy="993436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7" name="Objeto 112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319994"/>
              </p:ext>
            </p:extLst>
          </p:nvPr>
        </p:nvGraphicFramePr>
        <p:xfrm>
          <a:off x="364978" y="3166860"/>
          <a:ext cx="157697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7" name="Equation" r:id="rId21" imgW="927000" imgH="253800" progId="Equation.DSMT4">
                  <p:embed/>
                </p:oleObj>
              </mc:Choice>
              <mc:Fallback>
                <p:oleObj name="Equation" r:id="rId21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64978" y="3166860"/>
                        <a:ext cx="1576975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Conector de seta reta 70">
            <a:extLst>
              <a:ext uri="{FF2B5EF4-FFF2-40B4-BE49-F238E27FC236}">
                <a16:creationId xmlns="" xmlns:a16="http://schemas.microsoft.com/office/drawing/2014/main" id="{9214D02A-0217-4275-ADE5-2AFDB89A7A9C}"/>
              </a:ext>
            </a:extLst>
          </p:cNvPr>
          <p:cNvCxnSpPr/>
          <p:nvPr/>
        </p:nvCxnSpPr>
        <p:spPr>
          <a:xfrm>
            <a:off x="7877670" y="2951247"/>
            <a:ext cx="0" cy="1269841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="" xmlns:a16="http://schemas.microsoft.com/office/drawing/2014/main" id="{0DBF84E2-E578-410D-A3DB-37A8EAB1F345}"/>
              </a:ext>
            </a:extLst>
          </p:cNvPr>
          <p:cNvCxnSpPr/>
          <p:nvPr/>
        </p:nvCxnSpPr>
        <p:spPr>
          <a:xfrm flipH="1">
            <a:off x="6213102" y="4239571"/>
            <a:ext cx="2319338" cy="184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71" name="Objeto 112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844145"/>
              </p:ext>
            </p:extLst>
          </p:nvPr>
        </p:nvGraphicFramePr>
        <p:xfrm>
          <a:off x="7898561" y="3402676"/>
          <a:ext cx="1243479" cy="340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8" name="Equation" r:id="rId23" imgW="927000" imgH="253800" progId="Equation.DSMT4">
                  <p:embed/>
                </p:oleObj>
              </mc:Choice>
              <mc:Fallback>
                <p:oleObj name="Equation" r:id="rId23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898561" y="3402676"/>
                        <a:ext cx="1243479" cy="340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0" name="Conector reto 79">
            <a:extLst>
              <a:ext uri="{FF2B5EF4-FFF2-40B4-BE49-F238E27FC236}">
                <a16:creationId xmlns="" xmlns:a16="http://schemas.microsoft.com/office/drawing/2014/main" id="{FB42770F-A27F-4D95-ADB3-4BFA13327AE2}"/>
              </a:ext>
            </a:extLst>
          </p:cNvPr>
          <p:cNvCxnSpPr/>
          <p:nvPr/>
        </p:nvCxnSpPr>
        <p:spPr>
          <a:xfrm flipH="1">
            <a:off x="6213102" y="3588250"/>
            <a:ext cx="90848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544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72964" y="1772816"/>
            <a:ext cx="288032" cy="1728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300956" y="170080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300956" y="342900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638409"/>
              </p:ext>
            </p:extLst>
          </p:nvPr>
        </p:nvGraphicFramePr>
        <p:xfrm>
          <a:off x="1201056" y="2456946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4" name="Equation" r:id="rId3" imgW="152280" imgH="177480" progId="Equation.DSMT4">
                  <p:embed/>
                </p:oleObj>
              </mc:Choice>
              <mc:Fallback>
                <p:oleObj name="Equation" r:id="rId3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056" y="2456946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644076"/>
              </p:ext>
            </p:extLst>
          </p:nvPr>
        </p:nvGraphicFramePr>
        <p:xfrm>
          <a:off x="-36512" y="2515468"/>
          <a:ext cx="242887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5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6512" y="2515468"/>
                        <a:ext cx="242887" cy="24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806272"/>
              </p:ext>
            </p:extLst>
          </p:nvPr>
        </p:nvGraphicFramePr>
        <p:xfrm>
          <a:off x="1238577" y="173815"/>
          <a:ext cx="263128" cy="310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6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8577" y="173815"/>
                        <a:ext cx="263128" cy="310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731698"/>
              </p:ext>
            </p:extLst>
          </p:nvPr>
        </p:nvGraphicFramePr>
        <p:xfrm>
          <a:off x="444956" y="619893"/>
          <a:ext cx="542048" cy="43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7" name="Equation" r:id="rId9" imgW="253800" imgH="203040" progId="Equation.DSMT4">
                  <p:embed/>
                </p:oleObj>
              </mc:Choice>
              <mc:Fallback>
                <p:oleObj name="Equation" r:id="rId9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956" y="619893"/>
                        <a:ext cx="542048" cy="43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645493"/>
              </p:ext>
            </p:extLst>
          </p:nvPr>
        </p:nvGraphicFramePr>
        <p:xfrm>
          <a:off x="2371645" y="2456946"/>
          <a:ext cx="593607" cy="406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8" name="Equation" r:id="rId11" imgW="241200" imgH="164880" progId="Equation.DSMT4">
                  <p:embed/>
                </p:oleObj>
              </mc:Choice>
              <mc:Fallback>
                <p:oleObj name="Equation" r:id="rId11" imgW="2412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71645" y="2456946"/>
                        <a:ext cx="593607" cy="406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909621"/>
              </p:ext>
            </p:extLst>
          </p:nvPr>
        </p:nvGraphicFramePr>
        <p:xfrm>
          <a:off x="2186551" y="3501008"/>
          <a:ext cx="274645" cy="29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9" name="Equation" r:id="rId13" imgW="152280" imgH="164880" progId="Equation.DSMT4">
                  <p:embed/>
                </p:oleObj>
              </mc:Choice>
              <mc:Fallback>
                <p:oleObj name="Equation" r:id="rId1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86551" y="3501008"/>
                        <a:ext cx="274645" cy="297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436091"/>
              </p:ext>
            </p:extLst>
          </p:nvPr>
        </p:nvGraphicFramePr>
        <p:xfrm>
          <a:off x="1802582" y="1196752"/>
          <a:ext cx="309116" cy="309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0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02582" y="1196752"/>
                        <a:ext cx="309116" cy="309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589502"/>
              </p:ext>
            </p:extLst>
          </p:nvPr>
        </p:nvGraphicFramePr>
        <p:xfrm>
          <a:off x="-4346" y="1340768"/>
          <a:ext cx="272585" cy="2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1" name="Equation" r:id="rId17" imgW="152280" imgH="164880" progId="Equation.DSMT4">
                  <p:embed/>
                </p:oleObj>
              </mc:Choice>
              <mc:Fallback>
                <p:oleObj name="Equation" r:id="rId1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-4346" y="1340768"/>
                        <a:ext cx="272585" cy="2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047894"/>
              </p:ext>
            </p:extLst>
          </p:nvPr>
        </p:nvGraphicFramePr>
        <p:xfrm>
          <a:off x="193675" y="3513138"/>
          <a:ext cx="2873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2" name="Equation" r:id="rId19" imgW="152280" imgH="164880" progId="Equation.DSMT4">
                  <p:embed/>
                </p:oleObj>
              </mc:Choice>
              <mc:Fallback>
                <p:oleObj name="Equation" r:id="rId19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3675" y="3513138"/>
                        <a:ext cx="287338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tângulo 24"/>
          <p:cNvSpPr/>
          <p:nvPr/>
        </p:nvSpPr>
        <p:spPr>
          <a:xfrm>
            <a:off x="1597108" y="1772816"/>
            <a:ext cx="288032" cy="1728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1813140" y="342900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 rot="5400000">
            <a:off x="985036" y="1448776"/>
            <a:ext cx="288032" cy="936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1100957" y="329300"/>
            <a:ext cx="28099" cy="35054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84932" y="2410398"/>
            <a:ext cx="3024336" cy="105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378117"/>
              </p:ext>
            </p:extLst>
          </p:nvPr>
        </p:nvGraphicFramePr>
        <p:xfrm>
          <a:off x="530367" y="4149080"/>
          <a:ext cx="1506711" cy="170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3" name="Equation" r:id="rId21" imgW="203040" imgH="228600" progId="Equation.DSMT4">
                  <p:embed/>
                </p:oleObj>
              </mc:Choice>
              <mc:Fallback>
                <p:oleObj name="Equation" r:id="rId21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0367" y="4149080"/>
                        <a:ext cx="1506711" cy="1704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Conector de seta reta 27"/>
          <p:cNvCxnSpPr/>
          <p:nvPr/>
        </p:nvCxnSpPr>
        <p:spPr>
          <a:xfrm flipV="1">
            <a:off x="1201056" y="836712"/>
            <a:ext cx="1764196" cy="154822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1813140" y="1700808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3" name="Conector de seta reta 32"/>
          <p:cNvCxnSpPr/>
          <p:nvPr/>
        </p:nvCxnSpPr>
        <p:spPr>
          <a:xfrm flipV="1">
            <a:off x="1180865" y="2410397"/>
            <a:ext cx="1784387" cy="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flipH="1" flipV="1">
            <a:off x="1100957" y="764704"/>
            <a:ext cx="28100" cy="16202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881526"/>
              </p:ext>
            </p:extLst>
          </p:nvPr>
        </p:nvGraphicFramePr>
        <p:xfrm>
          <a:off x="2501975" y="487848"/>
          <a:ext cx="504056" cy="40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4" name="Equation" r:id="rId23" imgW="203040" imgH="164880" progId="Equation.DSMT4">
                  <p:embed/>
                </p:oleObj>
              </mc:Choice>
              <mc:Fallback>
                <p:oleObj name="Equation" r:id="rId23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501975" y="487848"/>
                        <a:ext cx="504056" cy="409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1057056" y="2312930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Seta em curva para a direita 39"/>
          <p:cNvSpPr/>
          <p:nvPr/>
        </p:nvSpPr>
        <p:spPr>
          <a:xfrm>
            <a:off x="2393963" y="978471"/>
            <a:ext cx="216024" cy="4320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Seta em curva para a direita 40"/>
          <p:cNvSpPr/>
          <p:nvPr/>
        </p:nvSpPr>
        <p:spPr>
          <a:xfrm>
            <a:off x="2177939" y="2204918"/>
            <a:ext cx="216024" cy="4320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Seta em curva para a direita 41"/>
          <p:cNvSpPr/>
          <p:nvPr/>
        </p:nvSpPr>
        <p:spPr>
          <a:xfrm rot="-3600000">
            <a:off x="1021040" y="996611"/>
            <a:ext cx="216024" cy="4320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3886895" y="1727101"/>
            <a:ext cx="288032" cy="1728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3814887" y="165509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3814887" y="338328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7" name="Objeto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653604"/>
              </p:ext>
            </p:extLst>
          </p:nvPr>
        </p:nvGraphicFramePr>
        <p:xfrm>
          <a:off x="4714987" y="2411231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5" name="Equation" r:id="rId25" imgW="152280" imgH="177480" progId="Equation.DSMT4">
                  <p:embed/>
                </p:oleObj>
              </mc:Choice>
              <mc:Fallback>
                <p:oleObj name="Equation" r:id="rId25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987" y="2411231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o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234819"/>
              </p:ext>
            </p:extLst>
          </p:nvPr>
        </p:nvGraphicFramePr>
        <p:xfrm>
          <a:off x="4714987" y="101732"/>
          <a:ext cx="263128" cy="310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6" name="Equation" r:id="rId26" imgW="139680" imgH="164880" progId="Equation.DSMT4">
                  <p:embed/>
                </p:oleObj>
              </mc:Choice>
              <mc:Fallback>
                <p:oleObj name="Equation" r:id="rId26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4987" y="101732"/>
                        <a:ext cx="263128" cy="310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o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672348"/>
              </p:ext>
            </p:extLst>
          </p:nvPr>
        </p:nvGraphicFramePr>
        <p:xfrm>
          <a:off x="3958887" y="574178"/>
          <a:ext cx="542048" cy="43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7" name="Equation" r:id="rId27" imgW="253800" imgH="203040" progId="Equation.DSMT4">
                  <p:embed/>
                </p:oleObj>
              </mc:Choice>
              <mc:Fallback>
                <p:oleObj name="Equation" r:id="rId27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58887" y="574178"/>
                        <a:ext cx="542048" cy="43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o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236707"/>
              </p:ext>
            </p:extLst>
          </p:nvPr>
        </p:nvGraphicFramePr>
        <p:xfrm>
          <a:off x="5436096" y="3455293"/>
          <a:ext cx="274645" cy="29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8" name="Equation" r:id="rId28" imgW="152280" imgH="164880" progId="Equation.DSMT4">
                  <p:embed/>
                </p:oleObj>
              </mc:Choice>
              <mc:Fallback>
                <p:oleObj name="Equation" r:id="rId28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36096" y="3455293"/>
                        <a:ext cx="274645" cy="297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o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67597"/>
              </p:ext>
            </p:extLst>
          </p:nvPr>
        </p:nvGraphicFramePr>
        <p:xfrm>
          <a:off x="5316513" y="1151037"/>
          <a:ext cx="309116" cy="309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9" name="Equation" r:id="rId29" imgW="164880" imgH="164880" progId="Equation.DSMT4">
                  <p:embed/>
                </p:oleObj>
              </mc:Choice>
              <mc:Fallback>
                <p:oleObj name="Equation" r:id="rId29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16513" y="1151037"/>
                        <a:ext cx="309116" cy="309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527692"/>
              </p:ext>
            </p:extLst>
          </p:nvPr>
        </p:nvGraphicFramePr>
        <p:xfrm>
          <a:off x="3509585" y="1295053"/>
          <a:ext cx="272585" cy="2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0" name="Equation" r:id="rId30" imgW="152280" imgH="164880" progId="Equation.DSMT4">
                  <p:embed/>
                </p:oleObj>
              </mc:Choice>
              <mc:Fallback>
                <p:oleObj name="Equation" r:id="rId30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509585" y="1295053"/>
                        <a:ext cx="272585" cy="2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o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548201"/>
              </p:ext>
            </p:extLst>
          </p:nvPr>
        </p:nvGraphicFramePr>
        <p:xfrm>
          <a:off x="3454400" y="3424238"/>
          <a:ext cx="28733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1" name="Equation" r:id="rId31" imgW="152280" imgH="164880" progId="Equation.DSMT4">
                  <p:embed/>
                </p:oleObj>
              </mc:Choice>
              <mc:Fallback>
                <p:oleObj name="Equation" r:id="rId31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454400" y="3424238"/>
                        <a:ext cx="287338" cy="31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tângulo 55"/>
          <p:cNvSpPr/>
          <p:nvPr/>
        </p:nvSpPr>
        <p:spPr>
          <a:xfrm>
            <a:off x="5111039" y="1727101"/>
            <a:ext cx="288032" cy="1728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5327071" y="338328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/>
          <p:cNvSpPr/>
          <p:nvPr/>
        </p:nvSpPr>
        <p:spPr>
          <a:xfrm rot="5400000">
            <a:off x="4498967" y="1403061"/>
            <a:ext cx="288032" cy="936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9" name="Conector de seta reta 58"/>
          <p:cNvCxnSpPr/>
          <p:nvPr/>
        </p:nvCxnSpPr>
        <p:spPr>
          <a:xfrm flipH="1" flipV="1">
            <a:off x="4614888" y="283585"/>
            <a:ext cx="28099" cy="35054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e 62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5327071" y="1655093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5" name="Conector de seta reta 64"/>
          <p:cNvCxnSpPr/>
          <p:nvPr/>
        </p:nvCxnSpPr>
        <p:spPr>
          <a:xfrm flipH="1" flipV="1">
            <a:off x="4614888" y="718989"/>
            <a:ext cx="28100" cy="16202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ipse 66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4570987" y="226721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Seta em curva para a direita 69"/>
          <p:cNvSpPr/>
          <p:nvPr/>
        </p:nvSpPr>
        <p:spPr>
          <a:xfrm rot="-3600000">
            <a:off x="4534971" y="950896"/>
            <a:ext cx="216024" cy="4320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6767215" y="1700733"/>
            <a:ext cx="288032" cy="1728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Elipse 72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6695207" y="162872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Elipse 73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6695207" y="335691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5" name="Objeto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276312"/>
              </p:ext>
            </p:extLst>
          </p:nvPr>
        </p:nvGraphicFramePr>
        <p:xfrm>
          <a:off x="7298907" y="2424692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2" name="Equation" r:id="rId33" imgW="152280" imgH="177480" progId="Equation.DSMT4">
                  <p:embed/>
                </p:oleObj>
              </mc:Choice>
              <mc:Fallback>
                <p:oleObj name="Equation" r:id="rId33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98907" y="2424692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to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907"/>
              </p:ext>
            </p:extLst>
          </p:nvPr>
        </p:nvGraphicFramePr>
        <p:xfrm>
          <a:off x="8307643" y="3501008"/>
          <a:ext cx="274645" cy="29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3" name="Equation" r:id="rId34" imgW="152280" imgH="164880" progId="Equation.DSMT4">
                  <p:embed/>
                </p:oleObj>
              </mc:Choice>
              <mc:Fallback>
                <p:oleObj name="Equation" r:id="rId34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07643" y="3501008"/>
                        <a:ext cx="274645" cy="297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to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76977"/>
              </p:ext>
            </p:extLst>
          </p:nvPr>
        </p:nvGraphicFramePr>
        <p:xfrm>
          <a:off x="8196833" y="1124669"/>
          <a:ext cx="309116" cy="309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4" name="Equation" r:id="rId35" imgW="164880" imgH="164880" progId="Equation.DSMT4">
                  <p:embed/>
                </p:oleObj>
              </mc:Choice>
              <mc:Fallback>
                <p:oleObj name="Equation" r:id="rId35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196833" y="1124669"/>
                        <a:ext cx="309116" cy="309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to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195664"/>
              </p:ext>
            </p:extLst>
          </p:nvPr>
        </p:nvGraphicFramePr>
        <p:xfrm>
          <a:off x="6389905" y="1268685"/>
          <a:ext cx="272585" cy="2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5" name="Equation" r:id="rId36" imgW="152280" imgH="164880" progId="Equation.DSMT4">
                  <p:embed/>
                </p:oleObj>
              </mc:Choice>
              <mc:Fallback>
                <p:oleObj name="Equation" r:id="rId36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89905" y="1268685"/>
                        <a:ext cx="272585" cy="2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to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842794"/>
              </p:ext>
            </p:extLst>
          </p:nvPr>
        </p:nvGraphicFramePr>
        <p:xfrm>
          <a:off x="6335713" y="3400425"/>
          <a:ext cx="2873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6" name="Equation" r:id="rId37" imgW="152280" imgH="164880" progId="Equation.DSMT4">
                  <p:embed/>
                </p:oleObj>
              </mc:Choice>
              <mc:Fallback>
                <p:oleObj name="Equation" r:id="rId3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335713" y="3400425"/>
                        <a:ext cx="287337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tângulo 81"/>
          <p:cNvSpPr/>
          <p:nvPr/>
        </p:nvSpPr>
        <p:spPr>
          <a:xfrm>
            <a:off x="7991359" y="1700733"/>
            <a:ext cx="288032" cy="1728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Elipse 82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8207391" y="335691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83"/>
          <p:cNvSpPr/>
          <p:nvPr/>
        </p:nvSpPr>
        <p:spPr>
          <a:xfrm rot="5400000">
            <a:off x="7379287" y="1376693"/>
            <a:ext cx="288032" cy="936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6" name="Conector de seta reta 85"/>
          <p:cNvCxnSpPr/>
          <p:nvPr/>
        </p:nvCxnSpPr>
        <p:spPr>
          <a:xfrm flipH="1">
            <a:off x="6335168" y="2339223"/>
            <a:ext cx="2304257" cy="96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ipse 87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8207391" y="1628725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Elipse 89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7451307" y="2240847"/>
            <a:ext cx="144000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5" name="Conector de seta reta 94"/>
          <p:cNvCxnSpPr/>
          <p:nvPr/>
        </p:nvCxnSpPr>
        <p:spPr>
          <a:xfrm flipV="1">
            <a:off x="7595307" y="2312283"/>
            <a:ext cx="1441189" cy="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Seta em curva para a direita 96"/>
          <p:cNvSpPr/>
          <p:nvPr/>
        </p:nvSpPr>
        <p:spPr>
          <a:xfrm>
            <a:off x="8586470" y="2132856"/>
            <a:ext cx="216024" cy="4320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98" name="Objeto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836037"/>
              </p:ext>
            </p:extLst>
          </p:nvPr>
        </p:nvGraphicFramePr>
        <p:xfrm>
          <a:off x="6335168" y="1939404"/>
          <a:ext cx="242887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7" name="Equation" r:id="rId39" imgW="243000" imgH="243000" progId="Equation.DSMT4">
                  <p:embed/>
                </p:oleObj>
              </mc:Choice>
              <mc:Fallback>
                <p:oleObj name="Equation" r:id="rId39" imgW="243000" imgH="2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335168" y="1939404"/>
                        <a:ext cx="242887" cy="24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to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72515"/>
              </p:ext>
            </p:extLst>
          </p:nvPr>
        </p:nvGraphicFramePr>
        <p:xfrm>
          <a:off x="8550275" y="2547495"/>
          <a:ext cx="5937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8" name="Equation" r:id="rId41" imgW="593640" imgH="406440" progId="Equation.DSMT4">
                  <p:embed/>
                </p:oleObj>
              </mc:Choice>
              <mc:Fallback>
                <p:oleObj name="Equation" r:id="rId41" imgW="593640" imgH="406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8550275" y="2547495"/>
                        <a:ext cx="59372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to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184728"/>
              </p:ext>
            </p:extLst>
          </p:nvPr>
        </p:nvGraphicFramePr>
        <p:xfrm>
          <a:off x="2609987" y="4869160"/>
          <a:ext cx="605318" cy="54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9" name="Equation" r:id="rId43" imgW="126720" imgH="114120" progId="Equation.DSMT4">
                  <p:embed/>
                </p:oleObj>
              </mc:Choice>
              <mc:Fallback>
                <p:oleObj name="Equation" r:id="rId43" imgW="126720" imgH="114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2609987" y="4869160"/>
                        <a:ext cx="605318" cy="54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to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722087"/>
              </p:ext>
            </p:extLst>
          </p:nvPr>
        </p:nvGraphicFramePr>
        <p:xfrm>
          <a:off x="3904374" y="4221088"/>
          <a:ext cx="1621225" cy="154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0" name="Equation" r:id="rId45" imgW="266400" imgH="253800" progId="Equation.DSMT4">
                  <p:embed/>
                </p:oleObj>
              </mc:Choice>
              <mc:Fallback>
                <p:oleObj name="Equation" r:id="rId45" imgW="266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3904374" y="4221088"/>
                        <a:ext cx="1621225" cy="1544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to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34776"/>
              </p:ext>
            </p:extLst>
          </p:nvPr>
        </p:nvGraphicFramePr>
        <p:xfrm>
          <a:off x="5796136" y="4653136"/>
          <a:ext cx="644476" cy="64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1" name="Equation" r:id="rId47" imgW="139680" imgH="139680" progId="Equation.DSMT4">
                  <p:embed/>
                </p:oleObj>
              </mc:Choice>
              <mc:Fallback>
                <p:oleObj name="Equation" r:id="rId47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5796136" y="4653136"/>
                        <a:ext cx="644476" cy="644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to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099669"/>
              </p:ext>
            </p:extLst>
          </p:nvPr>
        </p:nvGraphicFramePr>
        <p:xfrm>
          <a:off x="7055248" y="4187583"/>
          <a:ext cx="1549200" cy="1401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2" name="Equation" r:id="rId49" imgW="266400" imgH="241200" progId="Equation.DSMT4">
                  <p:embed/>
                </p:oleObj>
              </mc:Choice>
              <mc:Fallback>
                <p:oleObj name="Equation" r:id="rId49" imgW="266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7055248" y="4187583"/>
                        <a:ext cx="1549200" cy="1401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to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414863"/>
              </p:ext>
            </p:extLst>
          </p:nvPr>
        </p:nvGraphicFramePr>
        <p:xfrm>
          <a:off x="5652120" y="1988840"/>
          <a:ext cx="6445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3" name="Equation" r:id="rId51" imgW="644400" imgH="644400" progId="Equation.DSMT4">
                  <p:embed/>
                </p:oleObj>
              </mc:Choice>
              <mc:Fallback>
                <p:oleObj name="Equation" r:id="rId51" imgW="644400" imgH="64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5652120" y="1988840"/>
                        <a:ext cx="644525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to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11618"/>
              </p:ext>
            </p:extLst>
          </p:nvPr>
        </p:nvGraphicFramePr>
        <p:xfrm>
          <a:off x="3155880" y="2148685"/>
          <a:ext cx="6048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4" name="Equation" r:id="rId53" imgW="604800" imgH="544680" progId="Equation.DSMT4">
                  <p:embed/>
                </p:oleObj>
              </mc:Choice>
              <mc:Fallback>
                <p:oleObj name="Equation" r:id="rId53" imgW="604800" imgH="54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3155880" y="2148685"/>
                        <a:ext cx="604837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5790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968833" y="1338259"/>
            <a:ext cx="537949" cy="30168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2834346" y="1212559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2834346" y="4229368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523659"/>
              </p:ext>
            </p:extLst>
          </p:nvPr>
        </p:nvGraphicFramePr>
        <p:xfrm>
          <a:off x="3961859" y="2602034"/>
          <a:ext cx="284633" cy="310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0" name="Equation" r:id="rId3" imgW="152280" imgH="177480" progId="Equation.DSMT4">
                  <p:embed/>
                </p:oleObj>
              </mc:Choice>
              <mc:Fallback>
                <p:oleObj name="Equation" r:id="rId3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1859" y="2602034"/>
                        <a:ext cx="284633" cy="310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82629"/>
              </p:ext>
            </p:extLst>
          </p:nvPr>
        </p:nvGraphicFramePr>
        <p:xfrm>
          <a:off x="5845846" y="4480900"/>
          <a:ext cx="512946" cy="519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1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5846" y="4480900"/>
                        <a:ext cx="512946" cy="519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822429"/>
              </p:ext>
            </p:extLst>
          </p:nvPr>
        </p:nvGraphicFramePr>
        <p:xfrm>
          <a:off x="5929433" y="1311246"/>
          <a:ext cx="577327" cy="539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2" name="Equation" r:id="rId7" imgW="164880" imgH="164880" progId="Equation.DSMT4">
                  <p:embed/>
                </p:oleObj>
              </mc:Choice>
              <mc:Fallback>
                <p:oleObj name="Equation" r:id="rId7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29433" y="1311246"/>
                        <a:ext cx="577327" cy="539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986618"/>
              </p:ext>
            </p:extLst>
          </p:nvPr>
        </p:nvGraphicFramePr>
        <p:xfrm>
          <a:off x="2138521" y="1002731"/>
          <a:ext cx="509099" cy="515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3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8521" y="1002731"/>
                        <a:ext cx="509099" cy="515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490724"/>
              </p:ext>
            </p:extLst>
          </p:nvPr>
        </p:nvGraphicFramePr>
        <p:xfrm>
          <a:off x="2699792" y="4653136"/>
          <a:ext cx="536651" cy="54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4" name="Equation" r:id="rId11" imgW="152280" imgH="164880" progId="Equation.DSMT4">
                  <p:embed/>
                </p:oleObj>
              </mc:Choice>
              <mc:Fallback>
                <p:oleObj name="Equation" r:id="rId11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99792" y="4653136"/>
                        <a:ext cx="536651" cy="543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ângulo 11"/>
          <p:cNvSpPr/>
          <p:nvPr/>
        </p:nvSpPr>
        <p:spPr>
          <a:xfrm>
            <a:off x="5255131" y="1338259"/>
            <a:ext cx="537949" cy="30168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5658608" y="4229368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 rot="5400000">
            <a:off x="4129556" y="715485"/>
            <a:ext cx="502802" cy="17483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1259632" y="2452836"/>
            <a:ext cx="5205874" cy="1685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5658608" y="1212559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4246492" y="2281106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4515437" y="2405808"/>
            <a:ext cx="2691666" cy="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ta em curva para a direita 18"/>
          <p:cNvSpPr/>
          <p:nvPr/>
        </p:nvSpPr>
        <p:spPr>
          <a:xfrm>
            <a:off x="6366603" y="2092592"/>
            <a:ext cx="403462" cy="7542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29756"/>
              </p:ext>
            </p:extLst>
          </p:nvPr>
        </p:nvGraphicFramePr>
        <p:xfrm>
          <a:off x="1032815" y="2552847"/>
          <a:ext cx="453633" cy="423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5" name="Equation" r:id="rId13" imgW="243000" imgH="243000" progId="Equation.DSMT4">
                  <p:embed/>
                </p:oleObj>
              </mc:Choice>
              <mc:Fallback>
                <p:oleObj name="Equation" r:id="rId13" imgW="243000" imgH="2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2815" y="2552847"/>
                        <a:ext cx="453633" cy="423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440698"/>
              </p:ext>
            </p:extLst>
          </p:nvPr>
        </p:nvGraphicFramePr>
        <p:xfrm>
          <a:off x="6299002" y="2816405"/>
          <a:ext cx="1108883" cy="70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6" name="Equation" r:id="rId15" imgW="593640" imgH="406440" progId="Equation.DSMT4">
                  <p:embed/>
                </p:oleObj>
              </mc:Choice>
              <mc:Fallback>
                <p:oleObj name="Equation" r:id="rId15" imgW="593640" imgH="406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99002" y="2816405"/>
                        <a:ext cx="1108883" cy="709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ector reto 24"/>
          <p:cNvCxnSpPr/>
          <p:nvPr/>
        </p:nvCxnSpPr>
        <p:spPr>
          <a:xfrm flipH="1">
            <a:off x="1979712" y="4365104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V="1">
            <a:off x="2503736" y="2452836"/>
            <a:ext cx="0" cy="18954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549469"/>
              </p:ext>
            </p:extLst>
          </p:nvPr>
        </p:nvGraphicFramePr>
        <p:xfrm>
          <a:off x="1259508" y="3176268"/>
          <a:ext cx="1072604" cy="44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7" name="Equation" r:id="rId17" imgW="545760" imgH="228600" progId="Equation.DSMT4">
                  <p:embed/>
                </p:oleObj>
              </mc:Choice>
              <mc:Fallback>
                <p:oleObj name="Equation" r:id="rId17" imgW="545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59508" y="3176268"/>
                        <a:ext cx="1072604" cy="448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22152"/>
              </p:ext>
            </p:extLst>
          </p:nvPr>
        </p:nvGraphicFramePr>
        <p:xfrm>
          <a:off x="323850" y="5430838"/>
          <a:ext cx="8623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8" name="Equation" r:id="rId19" imgW="3860640" imgH="431640" progId="Equation.DSMT4">
                  <p:embed/>
                </p:oleObj>
              </mc:Choice>
              <mc:Fallback>
                <p:oleObj name="Equation" r:id="rId19" imgW="3860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3850" y="5430838"/>
                        <a:ext cx="86233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Conector de seta reta 32"/>
          <p:cNvCxnSpPr/>
          <p:nvPr/>
        </p:nvCxnSpPr>
        <p:spPr>
          <a:xfrm>
            <a:off x="2582284" y="2092592"/>
            <a:ext cx="3865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H="1">
            <a:off x="3506783" y="2092592"/>
            <a:ext cx="4733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to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330095"/>
              </p:ext>
            </p:extLst>
          </p:nvPr>
        </p:nvGraphicFramePr>
        <p:xfrm>
          <a:off x="1636457" y="1841061"/>
          <a:ext cx="931639" cy="44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9" name="Equation" r:id="rId21" imgW="533160" imgH="253800" progId="Equation.DSMT4">
                  <p:embed/>
                </p:oleObj>
              </mc:Choice>
              <mc:Fallback>
                <p:oleObj name="Equation" r:id="rId21" imgW="533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36457" y="1841061"/>
                        <a:ext cx="931639" cy="44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Conector de seta reta 38"/>
          <p:cNvCxnSpPr/>
          <p:nvPr/>
        </p:nvCxnSpPr>
        <p:spPr>
          <a:xfrm>
            <a:off x="4882432" y="3824547"/>
            <a:ext cx="3865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H="1">
            <a:off x="5806931" y="3824547"/>
            <a:ext cx="4733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to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477345"/>
              </p:ext>
            </p:extLst>
          </p:nvPr>
        </p:nvGraphicFramePr>
        <p:xfrm>
          <a:off x="3936605" y="3573016"/>
          <a:ext cx="931639" cy="44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90" name="Equation" r:id="rId23" imgW="533160" imgH="253800" progId="Equation.DSMT4">
                  <p:embed/>
                </p:oleObj>
              </mc:Choice>
              <mc:Fallback>
                <p:oleObj name="Equation" r:id="rId23" imgW="533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36605" y="3573016"/>
                        <a:ext cx="931639" cy="44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Conector de seta reta 41"/>
          <p:cNvCxnSpPr/>
          <p:nvPr/>
        </p:nvCxnSpPr>
        <p:spPr>
          <a:xfrm>
            <a:off x="4839029" y="964921"/>
            <a:ext cx="0" cy="303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 flipV="1">
            <a:off x="4839029" y="1841061"/>
            <a:ext cx="0" cy="251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to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394242"/>
              </p:ext>
            </p:extLst>
          </p:nvPr>
        </p:nvGraphicFramePr>
        <p:xfrm>
          <a:off x="3883777" y="737409"/>
          <a:ext cx="931639" cy="44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91" name="Equation" r:id="rId25" imgW="533160" imgH="253800" progId="Equation.DSMT4">
                  <p:embed/>
                </p:oleObj>
              </mc:Choice>
              <mc:Fallback>
                <p:oleObj name="Equation" r:id="rId25" imgW="533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883777" y="737409"/>
                        <a:ext cx="931639" cy="44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reto 47"/>
          <p:cNvCxnSpPr/>
          <p:nvPr/>
        </p:nvCxnSpPr>
        <p:spPr>
          <a:xfrm>
            <a:off x="6043608" y="1338259"/>
            <a:ext cx="2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6012160" y="4365104"/>
            <a:ext cx="2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 flipV="1">
            <a:off x="7668344" y="1333402"/>
            <a:ext cx="0" cy="30148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to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286197"/>
              </p:ext>
            </p:extLst>
          </p:nvPr>
        </p:nvGraphicFramePr>
        <p:xfrm>
          <a:off x="7812360" y="2532507"/>
          <a:ext cx="897144" cy="373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92" name="Equation" r:id="rId26" imgW="609480" imgH="253800" progId="Equation.DSMT4">
                  <p:embed/>
                </p:oleObj>
              </mc:Choice>
              <mc:Fallback>
                <p:oleObj name="Equation" r:id="rId26" imgW="609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812360" y="2532507"/>
                        <a:ext cx="897144" cy="373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Conector reto 52"/>
          <p:cNvCxnSpPr/>
          <p:nvPr/>
        </p:nvCxnSpPr>
        <p:spPr>
          <a:xfrm flipV="1">
            <a:off x="2968833" y="180736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5793080" y="180736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>
            <a:off x="2968833" y="476672"/>
            <a:ext cx="282424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to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640127"/>
              </p:ext>
            </p:extLst>
          </p:nvPr>
        </p:nvGraphicFramePr>
        <p:xfrm>
          <a:off x="3747382" y="28336"/>
          <a:ext cx="99822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93" name="Equation" r:id="rId28" imgW="609480" imgH="253800" progId="Equation.DSMT4">
                  <p:embed/>
                </p:oleObj>
              </mc:Choice>
              <mc:Fallback>
                <p:oleObj name="Equation" r:id="rId28" imgW="609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747382" y="28336"/>
                        <a:ext cx="99822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14855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6503" r="45482" b="35677"/>
          <a:stretch/>
        </p:blipFill>
        <p:spPr bwMode="auto">
          <a:xfrm>
            <a:off x="2339752" y="1268760"/>
            <a:ext cx="3954761" cy="27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75201"/>
              </p:ext>
            </p:extLst>
          </p:nvPr>
        </p:nvGraphicFramePr>
        <p:xfrm>
          <a:off x="179388" y="4214813"/>
          <a:ext cx="8685212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5" name="Equation" r:id="rId4" imgW="4991040" imgH="1231560" progId="Equation.DSMT4">
                  <p:embed/>
                </p:oleObj>
              </mc:Choice>
              <mc:Fallback>
                <p:oleObj name="Equation" r:id="rId4" imgW="4991040" imgH="1231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388" y="4214813"/>
                        <a:ext cx="8685212" cy="214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051720" y="404664"/>
            <a:ext cx="72728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 smtClean="0"/>
              <a:t>Momento de Inércia ( I ):</a:t>
            </a:r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11554406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3500161" y="9990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5156345" y="9990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500161" y="99904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3365688" y="924687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3371438" y="2601535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854039"/>
              </p:ext>
            </p:extLst>
          </p:nvPr>
        </p:nvGraphicFramePr>
        <p:xfrm>
          <a:off x="5315149" y="2341842"/>
          <a:ext cx="512946" cy="519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13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5149" y="2341842"/>
                        <a:ext cx="512946" cy="519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752821"/>
              </p:ext>
            </p:extLst>
          </p:nvPr>
        </p:nvGraphicFramePr>
        <p:xfrm>
          <a:off x="5290817" y="445019"/>
          <a:ext cx="577327" cy="539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14" name="Equation" r:id="rId5" imgW="164880" imgH="164880" progId="Equation.DSMT4">
                  <p:embed/>
                </p:oleObj>
              </mc:Choice>
              <mc:Fallback>
                <p:oleObj name="Equation" r:id="rId5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0817" y="445019"/>
                        <a:ext cx="577327" cy="539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991240"/>
              </p:ext>
            </p:extLst>
          </p:nvPr>
        </p:nvGraphicFramePr>
        <p:xfrm>
          <a:off x="3059711" y="462731"/>
          <a:ext cx="509099" cy="515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15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59711" y="462731"/>
                        <a:ext cx="509099" cy="515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350377"/>
              </p:ext>
            </p:extLst>
          </p:nvPr>
        </p:nvGraphicFramePr>
        <p:xfrm>
          <a:off x="2829037" y="2309779"/>
          <a:ext cx="536651" cy="54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16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29037" y="2309779"/>
                        <a:ext cx="536651" cy="543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5021872" y="2601534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5021872" y="912448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/>
          <p:cNvCxnSpPr/>
          <p:nvPr/>
        </p:nvCxnSpPr>
        <p:spPr>
          <a:xfrm flipH="1">
            <a:off x="2035670" y="2780928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2503736" y="1556792"/>
            <a:ext cx="0" cy="11936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175177"/>
              </p:ext>
            </p:extLst>
          </p:nvPr>
        </p:nvGraphicFramePr>
        <p:xfrm>
          <a:off x="1988845" y="1928983"/>
          <a:ext cx="3746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17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88845" y="1928983"/>
                        <a:ext cx="374650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reto 20"/>
          <p:cNvCxnSpPr/>
          <p:nvPr/>
        </p:nvCxnSpPr>
        <p:spPr>
          <a:xfrm flipH="1">
            <a:off x="2188070" y="1556792"/>
            <a:ext cx="3608066" cy="0"/>
          </a:xfrm>
          <a:prstGeom prst="line">
            <a:avLst/>
          </a:prstGeom>
          <a:ln w="635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734894"/>
              </p:ext>
            </p:extLst>
          </p:nvPr>
        </p:nvGraphicFramePr>
        <p:xfrm>
          <a:off x="3961859" y="1785119"/>
          <a:ext cx="284633" cy="310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18" name="Equation" r:id="rId13" imgW="152280" imgH="177480" progId="Equation.DSMT4">
                  <p:embed/>
                </p:oleObj>
              </mc:Choice>
              <mc:Fallback>
                <p:oleObj name="Equation" r:id="rId13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61859" y="1785119"/>
                        <a:ext cx="284633" cy="310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4246492" y="1464191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Conector de seta reta 24"/>
          <p:cNvCxnSpPr/>
          <p:nvPr/>
        </p:nvCxnSpPr>
        <p:spPr>
          <a:xfrm flipV="1">
            <a:off x="4515437" y="1588893"/>
            <a:ext cx="2691666" cy="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ta em curva para a direita 25"/>
          <p:cNvSpPr/>
          <p:nvPr/>
        </p:nvSpPr>
        <p:spPr>
          <a:xfrm>
            <a:off x="6366603" y="1275677"/>
            <a:ext cx="403462" cy="7542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27" name="Obje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40424"/>
              </p:ext>
            </p:extLst>
          </p:nvPr>
        </p:nvGraphicFramePr>
        <p:xfrm>
          <a:off x="6598632" y="2029879"/>
          <a:ext cx="637820" cy="408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19" name="Equation" r:id="rId15" imgW="593640" imgH="406440" progId="Equation.DSMT4">
                  <p:embed/>
                </p:oleObj>
              </mc:Choice>
              <mc:Fallback>
                <p:oleObj name="Equation" r:id="rId15" imgW="593640" imgH="406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98632" y="2029879"/>
                        <a:ext cx="637820" cy="408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944290"/>
              </p:ext>
            </p:extLst>
          </p:nvPr>
        </p:nvGraphicFramePr>
        <p:xfrm>
          <a:off x="774768" y="1395814"/>
          <a:ext cx="1413302" cy="25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20" name="Equation" r:id="rId17" imgW="977760" imgH="177480" progId="Equation.DSMT4">
                  <p:embed/>
                </p:oleObj>
              </mc:Choice>
              <mc:Fallback>
                <p:oleObj name="Equation" r:id="rId17" imgW="977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4768" y="1395814"/>
                        <a:ext cx="1413302" cy="256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566337"/>
              </p:ext>
            </p:extLst>
          </p:nvPr>
        </p:nvGraphicFramePr>
        <p:xfrm>
          <a:off x="7307263" y="576263"/>
          <a:ext cx="120650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21" name="Equation" r:id="rId19" imgW="622080" imgH="1041120" progId="Equation.DSMT4">
                  <p:embed/>
                </p:oleObj>
              </mc:Choice>
              <mc:Fallback>
                <p:oleObj name="Equation" r:id="rId19" imgW="62208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307263" y="576263"/>
                        <a:ext cx="1206500" cy="2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522326"/>
              </p:ext>
            </p:extLst>
          </p:nvPr>
        </p:nvGraphicFramePr>
        <p:xfrm>
          <a:off x="1958975" y="3094038"/>
          <a:ext cx="4843463" cy="336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22" name="Equation" r:id="rId21" imgW="1536480" imgH="1066680" progId="Equation.DSMT4">
                  <p:embed/>
                </p:oleObj>
              </mc:Choice>
              <mc:Fallback>
                <p:oleObj name="Equation" r:id="rId21" imgW="153648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958975" y="3094038"/>
                        <a:ext cx="4843463" cy="336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443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35476"/>
              </p:ext>
            </p:extLst>
          </p:nvPr>
        </p:nvGraphicFramePr>
        <p:xfrm>
          <a:off x="6251097" y="2060848"/>
          <a:ext cx="512946" cy="519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2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1097" y="2060848"/>
                        <a:ext cx="512946" cy="519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479643"/>
              </p:ext>
            </p:extLst>
          </p:nvPr>
        </p:nvGraphicFramePr>
        <p:xfrm>
          <a:off x="6226765" y="44624"/>
          <a:ext cx="577327" cy="539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3" name="Equation" r:id="rId5" imgW="164880" imgH="164880" progId="Equation.DSMT4">
                  <p:embed/>
                </p:oleObj>
              </mc:Choice>
              <mc:Fallback>
                <p:oleObj name="Equation" r:id="rId5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6765" y="44624"/>
                        <a:ext cx="577327" cy="539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025008"/>
              </p:ext>
            </p:extLst>
          </p:nvPr>
        </p:nvGraphicFramePr>
        <p:xfrm>
          <a:off x="3995659" y="62336"/>
          <a:ext cx="509099" cy="515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4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95659" y="62336"/>
                        <a:ext cx="509099" cy="515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284841"/>
              </p:ext>
            </p:extLst>
          </p:nvPr>
        </p:nvGraphicFramePr>
        <p:xfrm>
          <a:off x="3764985" y="1909384"/>
          <a:ext cx="536651" cy="54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5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64985" y="1909384"/>
                        <a:ext cx="536651" cy="543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ector reto 11"/>
          <p:cNvCxnSpPr/>
          <p:nvPr/>
        </p:nvCxnSpPr>
        <p:spPr>
          <a:xfrm flipH="1">
            <a:off x="395536" y="2380533"/>
            <a:ext cx="3296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3439684" y="1156397"/>
            <a:ext cx="0" cy="11936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423461"/>
              </p:ext>
            </p:extLst>
          </p:nvPr>
        </p:nvGraphicFramePr>
        <p:xfrm>
          <a:off x="2924793" y="1528588"/>
          <a:ext cx="3746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6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24793" y="1528588"/>
                        <a:ext cx="374650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ector reto 14"/>
          <p:cNvCxnSpPr/>
          <p:nvPr/>
        </p:nvCxnSpPr>
        <p:spPr>
          <a:xfrm flipH="1">
            <a:off x="3124018" y="1156397"/>
            <a:ext cx="3608066" cy="0"/>
          </a:xfrm>
          <a:prstGeom prst="line">
            <a:avLst/>
          </a:prstGeom>
          <a:ln w="635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196361"/>
              </p:ext>
            </p:extLst>
          </p:nvPr>
        </p:nvGraphicFramePr>
        <p:xfrm>
          <a:off x="4897807" y="1384724"/>
          <a:ext cx="284633" cy="310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7" name="Equation" r:id="rId13" imgW="152280" imgH="177480" progId="Equation.DSMT4">
                  <p:embed/>
                </p:oleObj>
              </mc:Choice>
              <mc:Fallback>
                <p:oleObj name="Equation" r:id="rId13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97807" y="1384724"/>
                        <a:ext cx="284633" cy="310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5182440" y="1063796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5451385" y="1188498"/>
            <a:ext cx="2691666" cy="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ta em curva para a direita 18"/>
          <p:cNvSpPr/>
          <p:nvPr/>
        </p:nvSpPr>
        <p:spPr>
          <a:xfrm>
            <a:off x="7302551" y="875282"/>
            <a:ext cx="403462" cy="7542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261081"/>
              </p:ext>
            </p:extLst>
          </p:nvPr>
        </p:nvGraphicFramePr>
        <p:xfrm>
          <a:off x="7534580" y="1629484"/>
          <a:ext cx="637820" cy="408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8" name="Equation" r:id="rId15" imgW="593640" imgH="406440" progId="Equation.DSMT4">
                  <p:embed/>
                </p:oleObj>
              </mc:Choice>
              <mc:Fallback>
                <p:oleObj name="Equation" r:id="rId15" imgW="593640" imgH="406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34580" y="1629484"/>
                        <a:ext cx="637820" cy="408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402725"/>
              </p:ext>
            </p:extLst>
          </p:nvPr>
        </p:nvGraphicFramePr>
        <p:xfrm>
          <a:off x="1710716" y="995419"/>
          <a:ext cx="1413302" cy="25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9" name="Equation" r:id="rId17" imgW="977760" imgH="177480" progId="Equation.DSMT4">
                  <p:embed/>
                </p:oleObj>
              </mc:Choice>
              <mc:Fallback>
                <p:oleObj name="Equation" r:id="rId17" imgW="977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10716" y="995419"/>
                        <a:ext cx="1413302" cy="256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ector reto 21"/>
          <p:cNvCxnSpPr/>
          <p:nvPr/>
        </p:nvCxnSpPr>
        <p:spPr>
          <a:xfrm flipV="1">
            <a:off x="4436109" y="598649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6092293" y="598649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4436109" y="598649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4301636" y="524292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4307386" y="2201140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5957820" y="2201139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5957820" y="512053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263288"/>
              </p:ext>
            </p:extLst>
          </p:nvPr>
        </p:nvGraphicFramePr>
        <p:xfrm>
          <a:off x="1404938" y="2760663"/>
          <a:ext cx="658495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0" name="Equation" r:id="rId19" imgW="6248160" imgH="3886200" progId="Equation.DSMT4">
                  <p:embed/>
                </p:oleObj>
              </mc:Choice>
              <mc:Fallback>
                <p:oleObj name="Equation" r:id="rId19" imgW="6248160" imgH="388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04938" y="2760663"/>
                        <a:ext cx="6584950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ector reto 24"/>
          <p:cNvCxnSpPr/>
          <p:nvPr/>
        </p:nvCxnSpPr>
        <p:spPr>
          <a:xfrm flipH="1" flipV="1">
            <a:off x="395536" y="637753"/>
            <a:ext cx="3744416" cy="1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V="1">
            <a:off x="1547664" y="652341"/>
            <a:ext cx="0" cy="17308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3439684" y="655560"/>
            <a:ext cx="0" cy="4082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065405"/>
              </p:ext>
            </p:extLst>
          </p:nvPr>
        </p:nvGraphicFramePr>
        <p:xfrm>
          <a:off x="2915816" y="580333"/>
          <a:ext cx="410734" cy="492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1" name="Equation" r:id="rId21" imgW="190440" imgH="228600" progId="Equation.DSMT4">
                  <p:embed/>
                </p:oleObj>
              </mc:Choice>
              <mc:Fallback>
                <p:oleObj name="Equation" r:id="rId21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915816" y="580333"/>
                        <a:ext cx="410734" cy="492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443449"/>
              </p:ext>
            </p:extLst>
          </p:nvPr>
        </p:nvGraphicFramePr>
        <p:xfrm>
          <a:off x="99705" y="1208248"/>
          <a:ext cx="1375951" cy="3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2" name="Equation" r:id="rId23" imgW="965160" imgH="266400" progId="Equation.DSMT4">
                  <p:embed/>
                </p:oleObj>
              </mc:Choice>
              <mc:Fallback>
                <p:oleObj name="Equation" r:id="rId23" imgW="965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9705" y="1208248"/>
                        <a:ext cx="1375951" cy="38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60925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694252"/>
              </p:ext>
            </p:extLst>
          </p:nvPr>
        </p:nvGraphicFramePr>
        <p:xfrm>
          <a:off x="611560" y="188640"/>
          <a:ext cx="7848872" cy="622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6" name="Equation" r:id="rId3" imgW="4902120" imgH="3886200" progId="Equation.DSMT4">
                  <p:embed/>
                </p:oleObj>
              </mc:Choice>
              <mc:Fallback>
                <p:oleObj name="Equation" r:id="rId3" imgW="4902120" imgH="388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88640"/>
                        <a:ext cx="7848872" cy="622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706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57482" y="77648"/>
            <a:ext cx="67687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 smtClean="0"/>
              <a:t>Devido a simetria da Viga, temos:</a:t>
            </a:r>
            <a:endParaRPr lang="pt-BR" sz="3800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232277"/>
              </p:ext>
            </p:extLst>
          </p:nvPr>
        </p:nvGraphicFramePr>
        <p:xfrm>
          <a:off x="941388" y="3933825"/>
          <a:ext cx="71088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3" name="Equation" r:id="rId3" imgW="4178160" imgH="761760" progId="Equation.DSMT4">
                  <p:embed/>
                </p:oleObj>
              </mc:Choice>
              <mc:Fallback>
                <p:oleObj name="Equation" r:id="rId3" imgW="41781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1388" y="3933825"/>
                        <a:ext cx="7108825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240741"/>
              </p:ext>
            </p:extLst>
          </p:nvPr>
        </p:nvGraphicFramePr>
        <p:xfrm>
          <a:off x="5271625" y="733051"/>
          <a:ext cx="577327" cy="539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4" name="Equation" r:id="rId5" imgW="164880" imgH="164880" progId="Equation.DSMT4">
                  <p:embed/>
                </p:oleObj>
              </mc:Choice>
              <mc:Fallback>
                <p:oleObj name="Equation" r:id="rId5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71625" y="733051"/>
                        <a:ext cx="577327" cy="539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359608"/>
              </p:ext>
            </p:extLst>
          </p:nvPr>
        </p:nvGraphicFramePr>
        <p:xfrm>
          <a:off x="3040519" y="750763"/>
          <a:ext cx="509099" cy="515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5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0519" y="750763"/>
                        <a:ext cx="509099" cy="515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357470"/>
              </p:ext>
            </p:extLst>
          </p:nvPr>
        </p:nvGraphicFramePr>
        <p:xfrm>
          <a:off x="2809845" y="2597811"/>
          <a:ext cx="536651" cy="54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6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09845" y="2597811"/>
                        <a:ext cx="536651" cy="543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reto 8"/>
          <p:cNvCxnSpPr/>
          <p:nvPr/>
        </p:nvCxnSpPr>
        <p:spPr>
          <a:xfrm flipH="1">
            <a:off x="1744652" y="3068960"/>
            <a:ext cx="9919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2484544" y="1844824"/>
            <a:ext cx="0" cy="11936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028445"/>
              </p:ext>
            </p:extLst>
          </p:nvPr>
        </p:nvGraphicFramePr>
        <p:xfrm>
          <a:off x="1969653" y="2217015"/>
          <a:ext cx="3746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7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69653" y="2217015"/>
                        <a:ext cx="374650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ector reto 11"/>
          <p:cNvCxnSpPr/>
          <p:nvPr/>
        </p:nvCxnSpPr>
        <p:spPr>
          <a:xfrm flipH="1">
            <a:off x="2168878" y="1844824"/>
            <a:ext cx="3608066" cy="0"/>
          </a:xfrm>
          <a:prstGeom prst="line">
            <a:avLst/>
          </a:prstGeom>
          <a:ln w="635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400900"/>
              </p:ext>
            </p:extLst>
          </p:nvPr>
        </p:nvGraphicFramePr>
        <p:xfrm>
          <a:off x="3942667" y="2073151"/>
          <a:ext cx="284633" cy="310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8" name="Equation" r:id="rId13" imgW="152280" imgH="177480" progId="Equation.DSMT4">
                  <p:embed/>
                </p:oleObj>
              </mc:Choice>
              <mc:Fallback>
                <p:oleObj name="Equation" r:id="rId13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42667" y="2073151"/>
                        <a:ext cx="284633" cy="310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4227300" y="1752223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4496245" y="1876925"/>
            <a:ext cx="2691666" cy="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ta em curva para a direita 15"/>
          <p:cNvSpPr/>
          <p:nvPr/>
        </p:nvSpPr>
        <p:spPr>
          <a:xfrm>
            <a:off x="6347411" y="1563709"/>
            <a:ext cx="403462" cy="7542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089624"/>
              </p:ext>
            </p:extLst>
          </p:nvPr>
        </p:nvGraphicFramePr>
        <p:xfrm>
          <a:off x="6579440" y="2317911"/>
          <a:ext cx="637820" cy="408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9" name="Equation" r:id="rId15" imgW="593640" imgH="406440" progId="Equation.DSMT4">
                  <p:embed/>
                </p:oleObj>
              </mc:Choice>
              <mc:Fallback>
                <p:oleObj name="Equation" r:id="rId15" imgW="593640" imgH="406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79440" y="2317911"/>
                        <a:ext cx="637820" cy="408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192500"/>
              </p:ext>
            </p:extLst>
          </p:nvPr>
        </p:nvGraphicFramePr>
        <p:xfrm>
          <a:off x="755576" y="1683846"/>
          <a:ext cx="1413302" cy="25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0" name="Equation" r:id="rId17" imgW="977760" imgH="177480" progId="Equation.DSMT4">
                  <p:embed/>
                </p:oleObj>
              </mc:Choice>
              <mc:Fallback>
                <p:oleObj name="Equation" r:id="rId17" imgW="977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55576" y="1683846"/>
                        <a:ext cx="1413302" cy="256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ector reto 18"/>
          <p:cNvCxnSpPr/>
          <p:nvPr/>
        </p:nvCxnSpPr>
        <p:spPr>
          <a:xfrm flipV="1">
            <a:off x="3480969" y="1287076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5137153" y="1287076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3480969" y="128707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3346496" y="1212719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3352246" y="2889567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5002680" y="2889566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5002680" y="1200480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392133"/>
              </p:ext>
            </p:extLst>
          </p:nvPr>
        </p:nvGraphicFramePr>
        <p:xfrm>
          <a:off x="5283373" y="2636912"/>
          <a:ext cx="5127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1" name="Equation" r:id="rId19" imgW="512640" imgH="519120" progId="Equation.DSMT4">
                  <p:embed/>
                </p:oleObj>
              </mc:Choice>
              <mc:Fallback>
                <p:oleObj name="Equation" r:id="rId19" imgW="512640" imgH="519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83373" y="2636912"/>
                        <a:ext cx="512763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2502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57482" y="77648"/>
            <a:ext cx="67687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 smtClean="0"/>
              <a:t>Devido a simetria da Viga, temos:</a:t>
            </a:r>
            <a:endParaRPr lang="pt-BR" sz="3800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72251"/>
              </p:ext>
            </p:extLst>
          </p:nvPr>
        </p:nvGraphicFramePr>
        <p:xfrm>
          <a:off x="868363" y="3933825"/>
          <a:ext cx="72596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8" name="Equation" r:id="rId3" imgW="4267080" imgH="761760" progId="Equation.DSMT4">
                  <p:embed/>
                </p:oleObj>
              </mc:Choice>
              <mc:Fallback>
                <p:oleObj name="Equation" r:id="rId3" imgW="426708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8363" y="3933825"/>
                        <a:ext cx="7259637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26301"/>
              </p:ext>
            </p:extLst>
          </p:nvPr>
        </p:nvGraphicFramePr>
        <p:xfrm>
          <a:off x="5271625" y="733051"/>
          <a:ext cx="577327" cy="539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9" name="Equation" r:id="rId5" imgW="164880" imgH="164880" progId="Equation.DSMT4">
                  <p:embed/>
                </p:oleObj>
              </mc:Choice>
              <mc:Fallback>
                <p:oleObj name="Equation" r:id="rId5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71625" y="733051"/>
                        <a:ext cx="577327" cy="539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647475"/>
              </p:ext>
            </p:extLst>
          </p:nvPr>
        </p:nvGraphicFramePr>
        <p:xfrm>
          <a:off x="3040519" y="750763"/>
          <a:ext cx="509099" cy="515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0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0519" y="750763"/>
                        <a:ext cx="509099" cy="515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25590"/>
              </p:ext>
            </p:extLst>
          </p:nvPr>
        </p:nvGraphicFramePr>
        <p:xfrm>
          <a:off x="2809845" y="2597811"/>
          <a:ext cx="536651" cy="54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1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09845" y="2597811"/>
                        <a:ext cx="536651" cy="543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reto 8"/>
          <p:cNvCxnSpPr/>
          <p:nvPr/>
        </p:nvCxnSpPr>
        <p:spPr>
          <a:xfrm flipH="1">
            <a:off x="1744652" y="3068960"/>
            <a:ext cx="9919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2484544" y="1844824"/>
            <a:ext cx="0" cy="11936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079479"/>
              </p:ext>
            </p:extLst>
          </p:nvPr>
        </p:nvGraphicFramePr>
        <p:xfrm>
          <a:off x="1969653" y="2217015"/>
          <a:ext cx="3746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2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69653" y="2217015"/>
                        <a:ext cx="374650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ector reto 11"/>
          <p:cNvCxnSpPr/>
          <p:nvPr/>
        </p:nvCxnSpPr>
        <p:spPr>
          <a:xfrm flipH="1">
            <a:off x="2168878" y="1844824"/>
            <a:ext cx="3608066" cy="0"/>
          </a:xfrm>
          <a:prstGeom prst="line">
            <a:avLst/>
          </a:prstGeom>
          <a:ln w="635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633376"/>
              </p:ext>
            </p:extLst>
          </p:nvPr>
        </p:nvGraphicFramePr>
        <p:xfrm>
          <a:off x="3942667" y="2073151"/>
          <a:ext cx="284633" cy="310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3" name="Equation" r:id="rId13" imgW="152280" imgH="177480" progId="Equation.DSMT4">
                  <p:embed/>
                </p:oleObj>
              </mc:Choice>
              <mc:Fallback>
                <p:oleObj name="Equation" r:id="rId13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42667" y="2073151"/>
                        <a:ext cx="284633" cy="310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4227300" y="1752223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4496245" y="1876925"/>
            <a:ext cx="2691666" cy="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ta em curva para a direita 15"/>
          <p:cNvSpPr/>
          <p:nvPr/>
        </p:nvSpPr>
        <p:spPr>
          <a:xfrm>
            <a:off x="6347411" y="1563709"/>
            <a:ext cx="403462" cy="7542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503422"/>
              </p:ext>
            </p:extLst>
          </p:nvPr>
        </p:nvGraphicFramePr>
        <p:xfrm>
          <a:off x="6579440" y="2317911"/>
          <a:ext cx="637820" cy="408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4" name="Equation" r:id="rId15" imgW="593640" imgH="406440" progId="Equation.DSMT4">
                  <p:embed/>
                </p:oleObj>
              </mc:Choice>
              <mc:Fallback>
                <p:oleObj name="Equation" r:id="rId15" imgW="593640" imgH="406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79440" y="2317911"/>
                        <a:ext cx="637820" cy="408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995291"/>
              </p:ext>
            </p:extLst>
          </p:nvPr>
        </p:nvGraphicFramePr>
        <p:xfrm>
          <a:off x="755576" y="1683846"/>
          <a:ext cx="1413302" cy="25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5" name="Equation" r:id="rId17" imgW="977760" imgH="177480" progId="Equation.DSMT4">
                  <p:embed/>
                </p:oleObj>
              </mc:Choice>
              <mc:Fallback>
                <p:oleObj name="Equation" r:id="rId17" imgW="977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55576" y="1683846"/>
                        <a:ext cx="1413302" cy="256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ector reto 18"/>
          <p:cNvCxnSpPr/>
          <p:nvPr/>
        </p:nvCxnSpPr>
        <p:spPr>
          <a:xfrm flipV="1">
            <a:off x="3480969" y="1287076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5137153" y="1287076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3480969" y="128707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3346496" y="1212719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3352246" y="2889567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5002680" y="2889566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5002680" y="1200480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237782"/>
              </p:ext>
            </p:extLst>
          </p:nvPr>
        </p:nvGraphicFramePr>
        <p:xfrm>
          <a:off x="5283373" y="2636912"/>
          <a:ext cx="5127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6" name="Equation" r:id="rId19" imgW="512640" imgH="519120" progId="Equation.DSMT4">
                  <p:embed/>
                </p:oleObj>
              </mc:Choice>
              <mc:Fallback>
                <p:oleObj name="Equation" r:id="rId19" imgW="512640" imgH="519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83373" y="2636912"/>
                        <a:ext cx="512763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0983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653913"/>
              </p:ext>
            </p:extLst>
          </p:nvPr>
        </p:nvGraphicFramePr>
        <p:xfrm>
          <a:off x="5271625" y="733051"/>
          <a:ext cx="577327" cy="539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1" name="Equation" r:id="rId3" imgW="164880" imgH="164880" progId="Equation.DSMT4">
                  <p:embed/>
                </p:oleObj>
              </mc:Choice>
              <mc:Fallback>
                <p:oleObj name="Equation" r:id="rId3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1625" y="733051"/>
                        <a:ext cx="577327" cy="539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883452"/>
              </p:ext>
            </p:extLst>
          </p:nvPr>
        </p:nvGraphicFramePr>
        <p:xfrm>
          <a:off x="3040519" y="750763"/>
          <a:ext cx="509099" cy="515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2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0519" y="750763"/>
                        <a:ext cx="509099" cy="515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206783"/>
              </p:ext>
            </p:extLst>
          </p:nvPr>
        </p:nvGraphicFramePr>
        <p:xfrm>
          <a:off x="2809845" y="2597811"/>
          <a:ext cx="536651" cy="54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3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09845" y="2597811"/>
                        <a:ext cx="536651" cy="543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reto 6"/>
          <p:cNvCxnSpPr/>
          <p:nvPr/>
        </p:nvCxnSpPr>
        <p:spPr>
          <a:xfrm flipH="1">
            <a:off x="1744652" y="3068960"/>
            <a:ext cx="9919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2484544" y="1844824"/>
            <a:ext cx="0" cy="11936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634305"/>
              </p:ext>
            </p:extLst>
          </p:nvPr>
        </p:nvGraphicFramePr>
        <p:xfrm>
          <a:off x="1969653" y="2217015"/>
          <a:ext cx="3746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4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69653" y="2217015"/>
                        <a:ext cx="374650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ector reto 9"/>
          <p:cNvCxnSpPr/>
          <p:nvPr/>
        </p:nvCxnSpPr>
        <p:spPr>
          <a:xfrm flipH="1">
            <a:off x="2168878" y="1844824"/>
            <a:ext cx="3608066" cy="0"/>
          </a:xfrm>
          <a:prstGeom prst="line">
            <a:avLst/>
          </a:prstGeom>
          <a:ln w="635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180862"/>
              </p:ext>
            </p:extLst>
          </p:nvPr>
        </p:nvGraphicFramePr>
        <p:xfrm>
          <a:off x="3942667" y="2073151"/>
          <a:ext cx="284633" cy="310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5" name="Equation" r:id="rId11" imgW="152280" imgH="177480" progId="Equation.DSMT4">
                  <p:embed/>
                </p:oleObj>
              </mc:Choice>
              <mc:Fallback>
                <p:oleObj name="Equation" r:id="rId11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42667" y="2073151"/>
                        <a:ext cx="284633" cy="310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4227300" y="1752223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4496245" y="1876925"/>
            <a:ext cx="2691666" cy="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ta em curva para a direita 13"/>
          <p:cNvSpPr/>
          <p:nvPr/>
        </p:nvSpPr>
        <p:spPr>
          <a:xfrm>
            <a:off x="6347411" y="1563709"/>
            <a:ext cx="403462" cy="7542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078556"/>
              </p:ext>
            </p:extLst>
          </p:nvPr>
        </p:nvGraphicFramePr>
        <p:xfrm>
          <a:off x="6579440" y="2317911"/>
          <a:ext cx="637820" cy="408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6" name="Equation" r:id="rId13" imgW="593640" imgH="406440" progId="Equation.DSMT4">
                  <p:embed/>
                </p:oleObj>
              </mc:Choice>
              <mc:Fallback>
                <p:oleObj name="Equation" r:id="rId13" imgW="593640" imgH="406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79440" y="2317911"/>
                        <a:ext cx="637820" cy="408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667691"/>
              </p:ext>
            </p:extLst>
          </p:nvPr>
        </p:nvGraphicFramePr>
        <p:xfrm>
          <a:off x="755576" y="1683846"/>
          <a:ext cx="1413302" cy="25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7" name="Equation" r:id="rId15" imgW="977760" imgH="177480" progId="Equation.DSMT4">
                  <p:embed/>
                </p:oleObj>
              </mc:Choice>
              <mc:Fallback>
                <p:oleObj name="Equation" r:id="rId15" imgW="977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5576" y="1683846"/>
                        <a:ext cx="1413302" cy="256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ector reto 16"/>
          <p:cNvCxnSpPr/>
          <p:nvPr/>
        </p:nvCxnSpPr>
        <p:spPr>
          <a:xfrm flipV="1">
            <a:off x="3480969" y="1287076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5137153" y="1287076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3480969" y="128707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3346496" y="1212719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3352246" y="2889567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5002680" y="2889566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="" xmlns:a16="http://schemas.microsoft.com/office/drawing/2014/main" id="{4FD719F0-E0DB-44C9-8302-D979734F8A3F}"/>
              </a:ext>
            </a:extLst>
          </p:cNvPr>
          <p:cNvSpPr/>
          <p:nvPr/>
        </p:nvSpPr>
        <p:spPr>
          <a:xfrm>
            <a:off x="5002680" y="1200480"/>
            <a:ext cx="268945" cy="2514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306884"/>
              </p:ext>
            </p:extLst>
          </p:nvPr>
        </p:nvGraphicFramePr>
        <p:xfrm>
          <a:off x="5283373" y="2636912"/>
          <a:ext cx="5127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8" name="Equation" r:id="rId17" imgW="512640" imgH="519120" progId="Equation.DSMT4">
                  <p:embed/>
                </p:oleObj>
              </mc:Choice>
              <mc:Fallback>
                <p:oleObj name="Equation" r:id="rId17" imgW="512640" imgH="519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83373" y="2636912"/>
                        <a:ext cx="512763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611560" y="77648"/>
            <a:ext cx="77187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 smtClean="0"/>
              <a:t>Resultados Parciais causados pelo </a:t>
            </a:r>
            <a:r>
              <a:rPr lang="pt-BR" sz="3800" dirty="0" err="1" smtClean="0"/>
              <a:t>Mz</a:t>
            </a:r>
            <a:r>
              <a:rPr lang="pt-BR" sz="3800" dirty="0" smtClean="0"/>
              <a:t>:</a:t>
            </a:r>
            <a:endParaRPr lang="pt-BR" sz="3800" dirty="0"/>
          </a:p>
        </p:txBody>
      </p:sp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252232"/>
              </p:ext>
            </p:extLst>
          </p:nvPr>
        </p:nvGraphicFramePr>
        <p:xfrm>
          <a:off x="1233488" y="3716338"/>
          <a:ext cx="591502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9" name="Equation" r:id="rId19" imgW="2920680" imgH="1091880" progId="Equation.DSMT4">
                  <p:embed/>
                </p:oleObj>
              </mc:Choice>
              <mc:Fallback>
                <p:oleObj name="Equation" r:id="rId19" imgW="292068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33488" y="3716338"/>
                        <a:ext cx="5915025" cy="221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52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416735"/>
              </p:ext>
            </p:extLst>
          </p:nvPr>
        </p:nvGraphicFramePr>
        <p:xfrm>
          <a:off x="539552" y="1772816"/>
          <a:ext cx="8350326" cy="306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3" imgW="5803560" imgH="2133360" progId="Equation.DSMT4">
                  <p:embed/>
                </p:oleObj>
              </mc:Choice>
              <mc:Fallback>
                <p:oleObj name="Equation" r:id="rId3" imgW="5803560" imgH="213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72816"/>
                        <a:ext cx="8350326" cy="3069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E77834D8-14D1-4504-B5A6-945E6902DDEC}"/>
              </a:ext>
            </a:extLst>
          </p:cNvPr>
          <p:cNvSpPr txBox="1"/>
          <p:nvPr/>
        </p:nvSpPr>
        <p:spPr>
          <a:xfrm>
            <a:off x="827584" y="219998"/>
            <a:ext cx="72728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/>
              <a:t>Tensão Momento Fletor no Ponto B</a:t>
            </a:r>
          </a:p>
        </p:txBody>
      </p:sp>
    </p:spTree>
    <p:extLst>
      <p:ext uri="{BB962C8B-B14F-4D97-AF65-F5344CB8AC3E}">
        <p14:creationId xmlns:p14="http://schemas.microsoft.com/office/powerpoint/2010/main" val="4194412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3067</TotalTime>
  <Words>316</Words>
  <Application>Microsoft Office PowerPoint</Application>
  <PresentationFormat>Apresentação na tela (4:3)</PresentationFormat>
  <Paragraphs>66</Paragraphs>
  <Slides>88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88</vt:i4>
      </vt:variant>
    </vt:vector>
  </HeadingPairs>
  <TitlesOfParts>
    <vt:vector size="91" baseType="lpstr">
      <vt:lpstr>Tema do Office</vt:lpstr>
      <vt:lpstr>Equation</vt:lpstr>
      <vt:lpstr>MathType 7.0 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</dc:creator>
  <cp:lastModifiedBy>Felipe</cp:lastModifiedBy>
  <cp:revision>620</cp:revision>
  <cp:lastPrinted>2021-05-06T11:44:28Z</cp:lastPrinted>
  <dcterms:created xsi:type="dcterms:W3CDTF">2021-05-01T10:54:26Z</dcterms:created>
  <dcterms:modified xsi:type="dcterms:W3CDTF">2021-05-06T11:47:09Z</dcterms:modified>
</cp:coreProperties>
</file>