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8" r:id="rId11"/>
    <p:sldId id="269" r:id="rId12"/>
    <p:sldId id="271" r:id="rId13"/>
    <p:sldId id="270" r:id="rId14"/>
    <p:sldId id="272" r:id="rId15"/>
    <p:sldId id="273" r:id="rId16"/>
    <p:sldId id="278" r:id="rId17"/>
    <p:sldId id="274" r:id="rId18"/>
    <p:sldId id="275" r:id="rId19"/>
    <p:sldId id="276" r:id="rId20"/>
    <p:sldId id="285" r:id="rId21"/>
    <p:sldId id="286" r:id="rId22"/>
    <p:sldId id="277" r:id="rId23"/>
    <p:sldId id="287" r:id="rId24"/>
    <p:sldId id="281" r:id="rId25"/>
    <p:sldId id="282" r:id="rId26"/>
    <p:sldId id="284" r:id="rId27"/>
    <p:sldId id="288" r:id="rId28"/>
    <p:sldId id="283" r:id="rId29"/>
    <p:sldId id="289" r:id="rId30"/>
    <p:sldId id="279" r:id="rId31"/>
    <p:sldId id="280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74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18" Type="http://schemas.openxmlformats.org/officeDocument/2006/relationships/image" Target="../media/image109.wmf"/><Relationship Id="rId3" Type="http://schemas.openxmlformats.org/officeDocument/2006/relationships/image" Target="../media/image94.wmf"/><Relationship Id="rId21" Type="http://schemas.openxmlformats.org/officeDocument/2006/relationships/image" Target="../media/image112.wmf"/><Relationship Id="rId7" Type="http://schemas.openxmlformats.org/officeDocument/2006/relationships/image" Target="../media/image98.wmf"/><Relationship Id="rId12" Type="http://schemas.openxmlformats.org/officeDocument/2006/relationships/image" Target="../media/image103.emf"/><Relationship Id="rId17" Type="http://schemas.openxmlformats.org/officeDocument/2006/relationships/image" Target="../media/image108.wmf"/><Relationship Id="rId2" Type="http://schemas.openxmlformats.org/officeDocument/2006/relationships/image" Target="../media/image93.wmf"/><Relationship Id="rId16" Type="http://schemas.openxmlformats.org/officeDocument/2006/relationships/image" Target="../media/image107.wmf"/><Relationship Id="rId20" Type="http://schemas.openxmlformats.org/officeDocument/2006/relationships/image" Target="../media/image111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24" Type="http://schemas.openxmlformats.org/officeDocument/2006/relationships/image" Target="../media/image115.wmf"/><Relationship Id="rId5" Type="http://schemas.openxmlformats.org/officeDocument/2006/relationships/image" Target="../media/image96.wmf"/><Relationship Id="rId15" Type="http://schemas.openxmlformats.org/officeDocument/2006/relationships/image" Target="../media/image106.wmf"/><Relationship Id="rId23" Type="http://schemas.openxmlformats.org/officeDocument/2006/relationships/image" Target="../media/image114.wmf"/><Relationship Id="rId10" Type="http://schemas.openxmlformats.org/officeDocument/2006/relationships/image" Target="../media/image101.wmf"/><Relationship Id="rId19" Type="http://schemas.openxmlformats.org/officeDocument/2006/relationships/image" Target="../media/image110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Relationship Id="rId14" Type="http://schemas.openxmlformats.org/officeDocument/2006/relationships/image" Target="../media/image105.wmf"/><Relationship Id="rId22" Type="http://schemas.openxmlformats.org/officeDocument/2006/relationships/image" Target="../media/image11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76.wmf"/><Relationship Id="rId7" Type="http://schemas.openxmlformats.org/officeDocument/2006/relationships/image" Target="../media/image12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77.wmf"/><Relationship Id="rId9" Type="http://schemas.openxmlformats.org/officeDocument/2006/relationships/image" Target="../media/image12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0.wmf"/><Relationship Id="rId7" Type="http://schemas.openxmlformats.org/officeDocument/2006/relationships/image" Target="../media/image133.wmf"/><Relationship Id="rId2" Type="http://schemas.openxmlformats.org/officeDocument/2006/relationships/image" Target="../media/image82.wmf"/><Relationship Id="rId1" Type="http://schemas.openxmlformats.org/officeDocument/2006/relationships/image" Target="../media/image74.wmf"/><Relationship Id="rId6" Type="http://schemas.openxmlformats.org/officeDocument/2006/relationships/image" Target="../media/image86.wmf"/><Relationship Id="rId5" Type="http://schemas.openxmlformats.org/officeDocument/2006/relationships/image" Target="../media/image132.wmf"/><Relationship Id="rId10" Type="http://schemas.openxmlformats.org/officeDocument/2006/relationships/image" Target="../media/image136.wmf"/><Relationship Id="rId4" Type="http://schemas.openxmlformats.org/officeDocument/2006/relationships/image" Target="../media/image131.wmf"/><Relationship Id="rId9" Type="http://schemas.openxmlformats.org/officeDocument/2006/relationships/image" Target="../media/image13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5.wmf"/><Relationship Id="rId18" Type="http://schemas.openxmlformats.org/officeDocument/2006/relationships/image" Target="../media/image150.wmf"/><Relationship Id="rId3" Type="http://schemas.openxmlformats.org/officeDocument/2006/relationships/image" Target="../media/image95.wmf"/><Relationship Id="rId21" Type="http://schemas.openxmlformats.org/officeDocument/2006/relationships/image" Target="../media/image153.wmf"/><Relationship Id="rId7" Type="http://schemas.openxmlformats.org/officeDocument/2006/relationships/image" Target="../media/image141.wmf"/><Relationship Id="rId12" Type="http://schemas.openxmlformats.org/officeDocument/2006/relationships/image" Target="../media/image144.wmf"/><Relationship Id="rId17" Type="http://schemas.openxmlformats.org/officeDocument/2006/relationships/image" Target="../media/image149.wmf"/><Relationship Id="rId2" Type="http://schemas.openxmlformats.org/officeDocument/2006/relationships/image" Target="../media/image139.wmf"/><Relationship Id="rId16" Type="http://schemas.openxmlformats.org/officeDocument/2006/relationships/image" Target="../media/image148.wmf"/><Relationship Id="rId20" Type="http://schemas.openxmlformats.org/officeDocument/2006/relationships/image" Target="../media/image152.wmf"/><Relationship Id="rId1" Type="http://schemas.openxmlformats.org/officeDocument/2006/relationships/image" Target="../media/image138.wmf"/><Relationship Id="rId6" Type="http://schemas.openxmlformats.org/officeDocument/2006/relationships/image" Target="../media/image98.wmf"/><Relationship Id="rId11" Type="http://schemas.openxmlformats.org/officeDocument/2006/relationships/image" Target="../media/image103.emf"/><Relationship Id="rId5" Type="http://schemas.openxmlformats.org/officeDocument/2006/relationships/image" Target="../media/image140.wmf"/><Relationship Id="rId15" Type="http://schemas.openxmlformats.org/officeDocument/2006/relationships/image" Target="../media/image147.wmf"/><Relationship Id="rId10" Type="http://schemas.openxmlformats.org/officeDocument/2006/relationships/image" Target="../media/image102.wmf"/><Relationship Id="rId19" Type="http://schemas.openxmlformats.org/officeDocument/2006/relationships/image" Target="../media/image151.wmf"/><Relationship Id="rId4" Type="http://schemas.openxmlformats.org/officeDocument/2006/relationships/image" Target="../media/image96.wmf"/><Relationship Id="rId9" Type="http://schemas.openxmlformats.org/officeDocument/2006/relationships/image" Target="../media/image143.wmf"/><Relationship Id="rId14" Type="http://schemas.openxmlformats.org/officeDocument/2006/relationships/image" Target="../media/image146.wmf"/><Relationship Id="rId22" Type="http://schemas.openxmlformats.org/officeDocument/2006/relationships/image" Target="../media/image1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emf"/><Relationship Id="rId1" Type="http://schemas.openxmlformats.org/officeDocument/2006/relationships/image" Target="../media/image15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e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e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7.wmf"/><Relationship Id="rId7" Type="http://schemas.openxmlformats.org/officeDocument/2006/relationships/image" Target="../media/image42.wmf"/><Relationship Id="rId2" Type="http://schemas.openxmlformats.org/officeDocument/2006/relationships/image" Target="../media/image35.wmf"/><Relationship Id="rId1" Type="http://schemas.openxmlformats.org/officeDocument/2006/relationships/image" Target="../media/image33.wmf"/><Relationship Id="rId6" Type="http://schemas.openxmlformats.org/officeDocument/2006/relationships/image" Target="../media/image50.wmf"/><Relationship Id="rId11" Type="http://schemas.openxmlformats.org/officeDocument/2006/relationships/image" Target="../media/image53.wmf"/><Relationship Id="rId5" Type="http://schemas.openxmlformats.org/officeDocument/2006/relationships/image" Target="../media/image49.wmf"/><Relationship Id="rId10" Type="http://schemas.openxmlformats.org/officeDocument/2006/relationships/image" Target="../media/image52.wmf"/><Relationship Id="rId4" Type="http://schemas.openxmlformats.org/officeDocument/2006/relationships/image" Target="../media/image48.wmf"/><Relationship Id="rId9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EA39E-808D-4063-B9E6-B067F978CAFD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063A5-573C-47AC-895B-8C82EFEA4F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063A5-573C-47AC-895B-8C82EFEA4F7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7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8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1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78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3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64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45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5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4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8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21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8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0F08-1201-4368-9934-58F7D3F577E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72.bin"/><Relationship Id="rId3" Type="http://schemas.openxmlformats.org/officeDocument/2006/relationships/image" Target="../media/image65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8.wmf"/><Relationship Id="rId3" Type="http://schemas.openxmlformats.org/officeDocument/2006/relationships/image" Target="../media/image81.png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7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87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wmf"/><Relationship Id="rId11" Type="http://schemas.openxmlformats.org/officeDocument/2006/relationships/image" Target="../media/image89.jpeg"/><Relationship Id="rId5" Type="http://schemas.openxmlformats.org/officeDocument/2006/relationships/oleObject" Target="../embeddings/oleObject81.bin"/><Relationship Id="rId15" Type="http://schemas.openxmlformats.org/officeDocument/2006/relationships/image" Target="../media/image86.wmf"/><Relationship Id="rId10" Type="http://schemas.openxmlformats.org/officeDocument/2006/relationships/image" Target="../media/image84.wmf"/><Relationship Id="rId19" Type="http://schemas.openxmlformats.org/officeDocument/2006/relationships/image" Target="../media/image88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5.bin"/><Relationship Id="rId18" Type="http://schemas.openxmlformats.org/officeDocument/2006/relationships/image" Target="../media/image99.wmf"/><Relationship Id="rId26" Type="http://schemas.openxmlformats.org/officeDocument/2006/relationships/oleObject" Target="../embeddings/oleObject102.bin"/><Relationship Id="rId39" Type="http://schemas.openxmlformats.org/officeDocument/2006/relationships/image" Target="../media/image109.wmf"/><Relationship Id="rId21" Type="http://schemas.openxmlformats.org/officeDocument/2006/relationships/oleObject" Target="../embeddings/oleObject99.bin"/><Relationship Id="rId34" Type="http://schemas.openxmlformats.org/officeDocument/2006/relationships/oleObject" Target="../embeddings/oleObject106.bin"/><Relationship Id="rId42" Type="http://schemas.openxmlformats.org/officeDocument/2006/relationships/oleObject" Target="../embeddings/oleObject110.bin"/><Relationship Id="rId47" Type="http://schemas.openxmlformats.org/officeDocument/2006/relationships/image" Target="../media/image113.wmf"/><Relationship Id="rId50" Type="http://schemas.openxmlformats.org/officeDocument/2006/relationships/oleObject" Target="../embeddings/oleObject114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9" Type="http://schemas.openxmlformats.org/officeDocument/2006/relationships/image" Target="../media/image104.wmf"/><Relationship Id="rId11" Type="http://schemas.openxmlformats.org/officeDocument/2006/relationships/oleObject" Target="../embeddings/oleObject94.bin"/><Relationship Id="rId24" Type="http://schemas.openxmlformats.org/officeDocument/2006/relationships/oleObject" Target="../embeddings/oleObject101.bin"/><Relationship Id="rId32" Type="http://schemas.openxmlformats.org/officeDocument/2006/relationships/oleObject" Target="../embeddings/oleObject105.bin"/><Relationship Id="rId37" Type="http://schemas.openxmlformats.org/officeDocument/2006/relationships/image" Target="../media/image108.wmf"/><Relationship Id="rId40" Type="http://schemas.openxmlformats.org/officeDocument/2006/relationships/oleObject" Target="../embeddings/oleObject109.bin"/><Relationship Id="rId45" Type="http://schemas.openxmlformats.org/officeDocument/2006/relationships/image" Target="../media/image112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image" Target="../media/image101.wmf"/><Relationship Id="rId28" Type="http://schemas.openxmlformats.org/officeDocument/2006/relationships/oleObject" Target="../embeddings/oleObject103.bin"/><Relationship Id="rId36" Type="http://schemas.openxmlformats.org/officeDocument/2006/relationships/oleObject" Target="../embeddings/oleObject107.bin"/><Relationship Id="rId49" Type="http://schemas.openxmlformats.org/officeDocument/2006/relationships/image" Target="../media/image114.wmf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8.bin"/><Relationship Id="rId31" Type="http://schemas.openxmlformats.org/officeDocument/2006/relationships/image" Target="../media/image105.wmf"/><Relationship Id="rId44" Type="http://schemas.openxmlformats.org/officeDocument/2006/relationships/oleObject" Target="../embeddings/oleObject111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7.wmf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103.emf"/><Relationship Id="rId30" Type="http://schemas.openxmlformats.org/officeDocument/2006/relationships/oleObject" Target="../embeddings/oleObject104.bin"/><Relationship Id="rId35" Type="http://schemas.openxmlformats.org/officeDocument/2006/relationships/image" Target="../media/image107.wmf"/><Relationship Id="rId43" Type="http://schemas.openxmlformats.org/officeDocument/2006/relationships/image" Target="../media/image111.wmf"/><Relationship Id="rId48" Type="http://schemas.openxmlformats.org/officeDocument/2006/relationships/oleObject" Target="../embeddings/oleObject113.bin"/><Relationship Id="rId8" Type="http://schemas.openxmlformats.org/officeDocument/2006/relationships/image" Target="../media/image94.wmf"/><Relationship Id="rId51" Type="http://schemas.openxmlformats.org/officeDocument/2006/relationships/image" Target="../media/image115.wmf"/><Relationship Id="rId3" Type="http://schemas.openxmlformats.org/officeDocument/2006/relationships/oleObject" Target="../embeddings/oleObject90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7.bin"/><Relationship Id="rId25" Type="http://schemas.openxmlformats.org/officeDocument/2006/relationships/image" Target="../media/image102.wmf"/><Relationship Id="rId33" Type="http://schemas.openxmlformats.org/officeDocument/2006/relationships/image" Target="../media/image106.wmf"/><Relationship Id="rId38" Type="http://schemas.openxmlformats.org/officeDocument/2006/relationships/oleObject" Target="../embeddings/oleObject108.bin"/><Relationship Id="rId46" Type="http://schemas.openxmlformats.org/officeDocument/2006/relationships/oleObject" Target="../embeddings/oleObject112.bin"/><Relationship Id="rId20" Type="http://schemas.openxmlformats.org/officeDocument/2006/relationships/image" Target="../media/image100.wmf"/><Relationship Id="rId41" Type="http://schemas.openxmlformats.org/officeDocument/2006/relationships/image" Target="../media/image11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7.png"/><Relationship Id="rId4" Type="http://schemas.openxmlformats.org/officeDocument/2006/relationships/image" Target="../media/image11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23.bin"/><Relationship Id="rId3" Type="http://schemas.openxmlformats.org/officeDocument/2006/relationships/image" Target="../media/image126.png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2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31.bin"/><Relationship Id="rId3" Type="http://schemas.openxmlformats.org/officeDocument/2006/relationships/image" Target="../media/image81.png"/><Relationship Id="rId21" Type="http://schemas.openxmlformats.org/officeDocument/2006/relationships/image" Target="../media/image120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40.bin"/><Relationship Id="rId3" Type="http://schemas.openxmlformats.org/officeDocument/2006/relationships/image" Target="../media/image137.jpg"/><Relationship Id="rId21" Type="http://schemas.openxmlformats.org/officeDocument/2006/relationships/image" Target="../media/image135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9.bin"/><Relationship Id="rId20" Type="http://schemas.openxmlformats.org/officeDocument/2006/relationships/oleObject" Target="../embeddings/oleObject14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31.wmf"/><Relationship Id="rId5" Type="http://schemas.openxmlformats.org/officeDocument/2006/relationships/image" Target="../media/image74.wmf"/><Relationship Id="rId15" Type="http://schemas.openxmlformats.org/officeDocument/2006/relationships/image" Target="../media/image86.wmf"/><Relationship Id="rId23" Type="http://schemas.openxmlformats.org/officeDocument/2006/relationships/image" Target="../media/image136.wmf"/><Relationship Id="rId10" Type="http://schemas.openxmlformats.org/officeDocument/2006/relationships/oleObject" Target="../embeddings/oleObject136.bin"/><Relationship Id="rId19" Type="http://schemas.openxmlformats.org/officeDocument/2006/relationships/image" Target="../media/image134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2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142.wmf"/><Relationship Id="rId26" Type="http://schemas.openxmlformats.org/officeDocument/2006/relationships/oleObject" Target="../embeddings/oleObject155.bin"/><Relationship Id="rId39" Type="http://schemas.openxmlformats.org/officeDocument/2006/relationships/image" Target="../media/image150.wmf"/><Relationship Id="rId21" Type="http://schemas.openxmlformats.org/officeDocument/2006/relationships/image" Target="../media/image143.wmf"/><Relationship Id="rId34" Type="http://schemas.openxmlformats.org/officeDocument/2006/relationships/oleObject" Target="../embeddings/oleObject159.bin"/><Relationship Id="rId42" Type="http://schemas.openxmlformats.org/officeDocument/2006/relationships/oleObject" Target="../embeddings/oleObject163.bin"/><Relationship Id="rId47" Type="http://schemas.openxmlformats.org/officeDocument/2006/relationships/image" Target="../media/image154.wmf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9" Type="http://schemas.openxmlformats.org/officeDocument/2006/relationships/image" Target="../media/image145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47.bin"/><Relationship Id="rId24" Type="http://schemas.openxmlformats.org/officeDocument/2006/relationships/oleObject" Target="../embeddings/oleObject154.bin"/><Relationship Id="rId32" Type="http://schemas.openxmlformats.org/officeDocument/2006/relationships/oleObject" Target="../embeddings/oleObject158.bin"/><Relationship Id="rId37" Type="http://schemas.openxmlformats.org/officeDocument/2006/relationships/image" Target="../media/image149.wmf"/><Relationship Id="rId40" Type="http://schemas.openxmlformats.org/officeDocument/2006/relationships/oleObject" Target="../embeddings/oleObject162.bin"/><Relationship Id="rId45" Type="http://schemas.openxmlformats.org/officeDocument/2006/relationships/image" Target="../media/image153.wmf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156.bin"/><Relationship Id="rId36" Type="http://schemas.openxmlformats.org/officeDocument/2006/relationships/oleObject" Target="../embeddings/oleObject160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151.bin"/><Relationship Id="rId31" Type="http://schemas.openxmlformats.org/officeDocument/2006/relationships/image" Target="../media/image146.wmf"/><Relationship Id="rId44" Type="http://schemas.openxmlformats.org/officeDocument/2006/relationships/oleObject" Target="../embeddings/oleObject164.bin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98.wmf"/><Relationship Id="rId22" Type="http://schemas.openxmlformats.org/officeDocument/2006/relationships/oleObject" Target="../embeddings/oleObject153.bin"/><Relationship Id="rId27" Type="http://schemas.openxmlformats.org/officeDocument/2006/relationships/image" Target="../media/image144.wmf"/><Relationship Id="rId30" Type="http://schemas.openxmlformats.org/officeDocument/2006/relationships/oleObject" Target="../embeddings/oleObject157.bin"/><Relationship Id="rId35" Type="http://schemas.openxmlformats.org/officeDocument/2006/relationships/image" Target="../media/image148.wmf"/><Relationship Id="rId43" Type="http://schemas.openxmlformats.org/officeDocument/2006/relationships/image" Target="../media/image152.wmf"/><Relationship Id="rId8" Type="http://schemas.openxmlformats.org/officeDocument/2006/relationships/image" Target="../media/image95.wmf"/><Relationship Id="rId3" Type="http://schemas.openxmlformats.org/officeDocument/2006/relationships/oleObject" Target="../embeddings/oleObject143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50.bin"/><Relationship Id="rId25" Type="http://schemas.openxmlformats.org/officeDocument/2006/relationships/image" Target="../media/image103.emf"/><Relationship Id="rId33" Type="http://schemas.openxmlformats.org/officeDocument/2006/relationships/image" Target="../media/image147.wmf"/><Relationship Id="rId38" Type="http://schemas.openxmlformats.org/officeDocument/2006/relationships/oleObject" Target="../embeddings/oleObject161.bin"/><Relationship Id="rId46" Type="http://schemas.openxmlformats.org/officeDocument/2006/relationships/oleObject" Target="../embeddings/oleObject165.bin"/><Relationship Id="rId20" Type="http://schemas.openxmlformats.org/officeDocument/2006/relationships/oleObject" Target="../embeddings/oleObject152.bin"/><Relationship Id="rId41" Type="http://schemas.openxmlformats.org/officeDocument/2006/relationships/image" Target="../media/image1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6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73.bin"/><Relationship Id="rId3" Type="http://schemas.openxmlformats.org/officeDocument/2006/relationships/image" Target="../media/image164.png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3.e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5.png"/><Relationship Id="rId11" Type="http://schemas.openxmlformats.org/officeDocument/2006/relationships/oleObject" Target="../embeddings/oleObject172.bin"/><Relationship Id="rId5" Type="http://schemas.openxmlformats.org/officeDocument/2006/relationships/image" Target="../media/image158.wmf"/><Relationship Id="rId15" Type="http://schemas.openxmlformats.org/officeDocument/2006/relationships/oleObject" Target="../embeddings/oleObject174.bin"/><Relationship Id="rId10" Type="http://schemas.openxmlformats.org/officeDocument/2006/relationships/image" Target="../media/image160.wmf"/><Relationship Id="rId4" Type="http://schemas.openxmlformats.org/officeDocument/2006/relationships/oleObject" Target="../embeddings/oleObject169.bin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6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24.wmf"/><Relationship Id="rId39" Type="http://schemas.openxmlformats.org/officeDocument/2006/relationships/oleObject" Target="../embeddings/oleObject31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8.wmf"/><Relationship Id="rId42" Type="http://schemas.openxmlformats.org/officeDocument/2006/relationships/image" Target="../media/image32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24" Type="http://schemas.openxmlformats.org/officeDocument/2006/relationships/image" Target="../media/image23.emf"/><Relationship Id="rId32" Type="http://schemas.openxmlformats.org/officeDocument/2006/relationships/image" Target="../media/image27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31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36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6.wmf"/><Relationship Id="rId35" Type="http://schemas.openxmlformats.org/officeDocument/2006/relationships/oleObject" Target="../embeddings/oleObject29.bin"/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0.wmf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0.wmf"/><Relationship Id="rId22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23024" r="32287" b="18326"/>
          <a:stretch/>
        </p:blipFill>
        <p:spPr bwMode="auto">
          <a:xfrm>
            <a:off x="1259632" y="116632"/>
            <a:ext cx="6912768" cy="65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8D2C81A-DCFE-43E6-AF69-59D02F1A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0836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F6F04A2-94A4-43BC-9BD3-881E66BF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21" y="548680"/>
            <a:ext cx="4748758" cy="2280033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84C90BD8-5531-4F47-B75F-7126CE1446C7}"/>
              </a:ext>
            </a:extLst>
          </p:cNvPr>
          <p:cNvCxnSpPr>
            <a:cxnSpLocks/>
          </p:cNvCxnSpPr>
          <p:nvPr/>
        </p:nvCxnSpPr>
        <p:spPr>
          <a:xfrm rot="10800000">
            <a:off x="2483768" y="21328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C269DA2B-95DD-425D-BD95-D801177B52AF}"/>
              </a:ext>
            </a:extLst>
          </p:cNvPr>
          <p:cNvCxnSpPr>
            <a:cxnSpLocks/>
          </p:cNvCxnSpPr>
          <p:nvPr/>
        </p:nvCxnSpPr>
        <p:spPr>
          <a:xfrm rot="10800000">
            <a:off x="6372200" y="2106661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6784E87-E6ED-4575-88AB-57353A5D53AD}"/>
              </a:ext>
            </a:extLst>
          </p:cNvPr>
          <p:cNvSpPr txBox="1"/>
          <p:nvPr/>
        </p:nvSpPr>
        <p:spPr>
          <a:xfrm>
            <a:off x="2268686" y="3227545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40A5278-747F-49D1-A60C-FE5C075A2235}"/>
              </a:ext>
            </a:extLst>
          </p:cNvPr>
          <p:cNvSpPr txBox="1"/>
          <p:nvPr/>
        </p:nvSpPr>
        <p:spPr>
          <a:xfrm>
            <a:off x="6157119" y="324433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F2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D0CDB6CB-B4A1-47C6-ADD2-49ADA9B0B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12916"/>
              </p:ext>
            </p:extLst>
          </p:nvPr>
        </p:nvGraphicFramePr>
        <p:xfrm>
          <a:off x="971550" y="3517900"/>
          <a:ext cx="68802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4" imgW="1981080" imgH="368280" progId="Equation.DSMT4">
                  <p:embed/>
                </p:oleObj>
              </mc:Choice>
              <mc:Fallback>
                <p:oleObj name="Equation" r:id="rId4" imgW="1981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0" y="3517900"/>
                        <a:ext cx="6880225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6A6E0D7D-2400-4408-94E8-25641ACEA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67355"/>
              </p:ext>
            </p:extLst>
          </p:nvPr>
        </p:nvGraphicFramePr>
        <p:xfrm>
          <a:off x="2078583" y="5013176"/>
          <a:ext cx="48323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6" imgW="3403440" imgH="571320" progId="Equation.DSMT4">
                  <p:embed/>
                </p:oleObj>
              </mc:Choice>
              <mc:Fallback>
                <p:oleObj name="Equation" r:id="rId6" imgW="34034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8583" y="5013176"/>
                        <a:ext cx="48323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1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DB8EC14-A0E8-4541-85AC-79C836ECD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49"/>
          <a:stretch/>
        </p:blipFill>
        <p:spPr>
          <a:xfrm>
            <a:off x="2197621" y="548680"/>
            <a:ext cx="2158352" cy="2280033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8504C08C-F690-47E5-9283-27EE9C242C87}"/>
              </a:ext>
            </a:extLst>
          </p:cNvPr>
          <p:cNvCxnSpPr>
            <a:cxnSpLocks/>
          </p:cNvCxnSpPr>
          <p:nvPr/>
        </p:nvCxnSpPr>
        <p:spPr>
          <a:xfrm rot="10800000">
            <a:off x="2483768" y="21328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8029FC5C-7A9D-408B-8B3B-752ABB5519DD}"/>
              </a:ext>
            </a:extLst>
          </p:cNvPr>
          <p:cNvCxnSpPr>
            <a:cxnSpLocks/>
          </p:cNvCxnSpPr>
          <p:nvPr/>
        </p:nvCxnSpPr>
        <p:spPr>
          <a:xfrm>
            <a:off x="4355973" y="692696"/>
            <a:ext cx="0" cy="75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B59590D-7055-4517-A5C0-0D67DF3115CE}"/>
              </a:ext>
            </a:extLst>
          </p:cNvPr>
          <p:cNvSpPr txBox="1"/>
          <p:nvPr/>
        </p:nvSpPr>
        <p:spPr>
          <a:xfrm>
            <a:off x="2268686" y="3227545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A76B4DE-F7BC-4698-9B45-589B52B81123}"/>
              </a:ext>
            </a:extLst>
          </p:cNvPr>
          <p:cNvSpPr txBox="1"/>
          <p:nvPr/>
        </p:nvSpPr>
        <p:spPr>
          <a:xfrm>
            <a:off x="4155531" y="36401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xmlns="" id="{676FC4F9-AB4B-457A-B228-54877F0E068A}"/>
              </a:ext>
            </a:extLst>
          </p:cNvPr>
          <p:cNvSpPr/>
          <p:nvPr/>
        </p:nvSpPr>
        <p:spPr>
          <a:xfrm>
            <a:off x="4319973" y="1444134"/>
            <a:ext cx="504053" cy="751438"/>
          </a:xfrm>
          <a:prstGeom prst="arc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934F715-9EC8-4885-A935-019059C55D20}"/>
              </a:ext>
            </a:extLst>
          </p:cNvPr>
          <p:cNvSpPr txBox="1"/>
          <p:nvPr/>
        </p:nvSpPr>
        <p:spPr>
          <a:xfrm>
            <a:off x="4826183" y="144413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9401E1C2-B973-47D9-A7C8-CE1BFB9EA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631612"/>
              </p:ext>
            </p:extLst>
          </p:nvPr>
        </p:nvGraphicFramePr>
        <p:xfrm>
          <a:off x="1319213" y="3805238"/>
          <a:ext cx="57308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3466800" imgH="736560" progId="Equation.DSMT4">
                  <p:embed/>
                </p:oleObj>
              </mc:Choice>
              <mc:Fallback>
                <p:oleObj name="Equation" r:id="rId4" imgW="3466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9213" y="3805238"/>
                        <a:ext cx="5730875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6277545-C47D-46B5-BBF9-AA96FA44C2FE}"/>
              </a:ext>
            </a:extLst>
          </p:cNvPr>
          <p:cNvSpPr/>
          <p:nvPr/>
        </p:nvSpPr>
        <p:spPr>
          <a:xfrm>
            <a:off x="4283984" y="15567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37168E9E-ED56-4E75-8DE5-88687F8DF3C1}"/>
              </a:ext>
            </a:extLst>
          </p:cNvPr>
          <p:cNvSpPr txBox="1"/>
          <p:nvPr/>
        </p:nvSpPr>
        <p:spPr>
          <a:xfrm>
            <a:off x="3995936" y="1412776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9114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12C6F3C-8128-4B1E-BB8E-E5109C85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16632"/>
            <a:ext cx="4657725" cy="38576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18783386">
            <a:off x="4847388" y="2583985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Zona Elástica</a:t>
            </a:r>
          </a:p>
        </p:txBody>
      </p:sp>
      <p:sp>
        <p:nvSpPr>
          <p:cNvPr id="11" name="CaixaDeTexto 10"/>
          <p:cNvSpPr txBox="1"/>
          <p:nvPr/>
        </p:nvSpPr>
        <p:spPr>
          <a:xfrm rot="20326139">
            <a:off x="6253628" y="1379422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Zona Plástica</a:t>
            </a:r>
          </a:p>
        </p:txBody>
      </p:sp>
      <p:sp>
        <p:nvSpPr>
          <p:cNvPr id="13" name="Cruz 12"/>
          <p:cNvSpPr/>
          <p:nvPr/>
        </p:nvSpPr>
        <p:spPr>
          <a:xfrm rot="2808211">
            <a:off x="7523862" y="891479"/>
            <a:ext cx="288962" cy="320512"/>
          </a:xfrm>
          <a:prstGeom prst="plus">
            <a:avLst>
              <a:gd name="adj" fmla="val 367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255822" y="48839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Ruptura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70816939-84A4-4993-BBCD-FF9C52C1A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23023"/>
              </p:ext>
            </p:extLst>
          </p:nvPr>
        </p:nvGraphicFramePr>
        <p:xfrm>
          <a:off x="12966" y="3345994"/>
          <a:ext cx="9125676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4" imgW="6426000" imgH="2565360" progId="Equation.DSMT4">
                  <p:embed/>
                </p:oleObj>
              </mc:Choice>
              <mc:Fallback>
                <p:oleObj name="Equation" r:id="rId4" imgW="642600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6" y="3345994"/>
                        <a:ext cx="9125676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03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25743"/>
              </p:ext>
            </p:extLst>
          </p:nvPr>
        </p:nvGraphicFramePr>
        <p:xfrm>
          <a:off x="1458913" y="650875"/>
          <a:ext cx="67183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6717960" imgH="5626080" progId="Equation.DSMT4">
                  <p:embed/>
                </p:oleObj>
              </mc:Choice>
              <mc:Fallback>
                <p:oleObj name="Equation" r:id="rId3" imgW="6717960" imgH="562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8913" y="650875"/>
                        <a:ext cx="6718300" cy="562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45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16890"/>
              </p:ext>
            </p:extLst>
          </p:nvPr>
        </p:nvGraphicFramePr>
        <p:xfrm>
          <a:off x="1168400" y="1427163"/>
          <a:ext cx="6608763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3" imgW="5359320" imgH="2920680" progId="Equation.DSMT4">
                  <p:embed/>
                </p:oleObj>
              </mc:Choice>
              <mc:Fallback>
                <p:oleObj name="Equation" r:id="rId3" imgW="535932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8400" y="1427163"/>
                        <a:ext cx="6608763" cy="360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51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E67904-7873-40F5-8FF7-FF48925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5E079D-3430-408E-9F46-2D6E79B1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78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38591" r="50757" b="23314"/>
          <a:stretch/>
        </p:blipFill>
        <p:spPr bwMode="auto">
          <a:xfrm>
            <a:off x="2411760" y="161116"/>
            <a:ext cx="4194119" cy="28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6202" r="20159" b="24183"/>
          <a:stretch/>
        </p:blipFill>
        <p:spPr bwMode="auto">
          <a:xfrm>
            <a:off x="755576" y="3205229"/>
            <a:ext cx="7651120" cy="36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7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6203" r="20159" b="31197"/>
          <a:stretch/>
        </p:blipFill>
        <p:spPr bwMode="auto">
          <a:xfrm>
            <a:off x="1457384" y="747505"/>
            <a:ext cx="7651120" cy="31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37999" y="58137"/>
            <a:ext cx="1089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sp>
        <p:nvSpPr>
          <p:cNvPr id="6" name="Arco 5"/>
          <p:cNvSpPr/>
          <p:nvPr/>
        </p:nvSpPr>
        <p:spPr>
          <a:xfrm rot="14471514">
            <a:off x="507446" y="1892148"/>
            <a:ext cx="1512168" cy="1296144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1133888" y="2204864"/>
            <a:ext cx="55779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691680" y="1340768"/>
            <a:ext cx="0" cy="89288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15736"/>
              </p:ext>
            </p:extLst>
          </p:nvPr>
        </p:nvGraphicFramePr>
        <p:xfrm>
          <a:off x="41275" y="2043113"/>
          <a:ext cx="581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5" y="2043113"/>
                        <a:ext cx="5810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86548"/>
              </p:ext>
            </p:extLst>
          </p:nvPr>
        </p:nvGraphicFramePr>
        <p:xfrm>
          <a:off x="968375" y="981075"/>
          <a:ext cx="654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6" imgW="228600" imgH="203040" progId="Equation.DSMT4">
                  <p:embed/>
                </p:oleObj>
              </mc:Choice>
              <mc:Fallback>
                <p:oleObj name="Equation" r:id="rId6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8375" y="981075"/>
                        <a:ext cx="6540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12259"/>
              </p:ext>
            </p:extLst>
          </p:nvPr>
        </p:nvGraphicFramePr>
        <p:xfrm>
          <a:off x="873508" y="2227764"/>
          <a:ext cx="520759" cy="62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508" y="2227764"/>
                        <a:ext cx="520759" cy="62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1619688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419872" y="625001"/>
            <a:ext cx="0" cy="14315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624498"/>
              </p:ext>
            </p:extLst>
          </p:nvPr>
        </p:nvGraphicFramePr>
        <p:xfrm>
          <a:off x="2084388" y="77788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0" imgW="1752480" imgH="431640" progId="Equation.DSMT4">
                  <p:embed/>
                </p:oleObj>
              </mc:Choice>
              <mc:Fallback>
                <p:oleObj name="Equation" r:id="rId10" imgW="1752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4388" y="77788"/>
                        <a:ext cx="175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711940" y="1863112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560324" y="1887796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347864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148080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288516" y="1887796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7452336" y="22048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016708" y="1916832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D</a:t>
            </a:r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43744"/>
              </p:ext>
            </p:extLst>
          </p:nvPr>
        </p:nvGraphicFramePr>
        <p:xfrm>
          <a:off x="1049338" y="4437063"/>
          <a:ext cx="72771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2" imgW="5600520" imgH="901440" progId="Equation.DSMT4">
                  <p:embed/>
                </p:oleObj>
              </mc:Choice>
              <mc:Fallback>
                <p:oleObj name="Equation" r:id="rId12" imgW="5600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9338" y="4437063"/>
                        <a:ext cx="7277100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reto 30"/>
          <p:cNvCxnSpPr/>
          <p:nvPr/>
        </p:nvCxnSpPr>
        <p:spPr>
          <a:xfrm>
            <a:off x="1691680" y="371703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419864" y="2540220"/>
            <a:ext cx="8" cy="74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419872" y="3863815"/>
            <a:ext cx="0" cy="573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1691680" y="4150463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92523"/>
              </p:ext>
            </p:extLst>
          </p:nvPr>
        </p:nvGraphicFramePr>
        <p:xfrm>
          <a:off x="2238375" y="3886200"/>
          <a:ext cx="45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4" imgW="457200" imgH="253800" progId="Equation.DSMT4">
                  <p:embed/>
                </p:oleObj>
              </mc:Choice>
              <mc:Fallback>
                <p:oleObj name="Equation" r:id="rId14" imgW="457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38375" y="3886200"/>
                        <a:ext cx="457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55687"/>
              </p:ext>
            </p:extLst>
          </p:nvPr>
        </p:nvGraphicFramePr>
        <p:xfrm>
          <a:off x="1204519" y="5805264"/>
          <a:ext cx="607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6" imgW="6070320" imgH="914400" progId="Equation.DSMT4">
                  <p:embed/>
                </p:oleObj>
              </mc:Choice>
              <mc:Fallback>
                <p:oleObj name="Equation" r:id="rId16" imgW="60703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04519" y="5805264"/>
                        <a:ext cx="6070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86605"/>
              </p:ext>
            </p:extLst>
          </p:nvPr>
        </p:nvGraphicFramePr>
        <p:xfrm>
          <a:off x="4481513" y="6237288"/>
          <a:ext cx="3530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18" imgW="2933640" imgH="419040" progId="Equation.DSMT4">
                  <p:embed/>
                </p:oleObj>
              </mc:Choice>
              <mc:Fallback>
                <p:oleObj name="Equation" r:id="rId18" imgW="2933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81513" y="6237288"/>
                        <a:ext cx="35306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6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25906" r="49572" b="48378"/>
          <a:stretch/>
        </p:blipFill>
        <p:spPr bwMode="auto">
          <a:xfrm>
            <a:off x="1259632" y="620687"/>
            <a:ext cx="2736303" cy="24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97919" y="243840"/>
            <a:ext cx="850145" cy="3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47218"/>
              </p:ext>
            </p:extLst>
          </p:nvPr>
        </p:nvGraphicFramePr>
        <p:xfrm>
          <a:off x="4193449" y="1760550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3449" y="1760550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4139952" y="17008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o 6"/>
          <p:cNvSpPr/>
          <p:nvPr/>
        </p:nvSpPr>
        <p:spPr>
          <a:xfrm rot="2611532">
            <a:off x="3832534" y="1566836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640676"/>
              </p:ext>
            </p:extLst>
          </p:nvPr>
        </p:nvGraphicFramePr>
        <p:xfrm>
          <a:off x="4568825" y="1719263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25" y="1719263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3779912" y="850082"/>
            <a:ext cx="2329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541953"/>
              </p:ext>
            </p:extLst>
          </p:nvPr>
        </p:nvGraphicFramePr>
        <p:xfrm>
          <a:off x="2558993" y="514307"/>
          <a:ext cx="1223239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8993" y="514307"/>
                        <a:ext cx="1223239" cy="35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3203848" y="850082"/>
            <a:ext cx="0" cy="9710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691657" y="2492896"/>
            <a:ext cx="5121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203848" y="22048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68545"/>
              </p:ext>
            </p:extLst>
          </p:nvPr>
        </p:nvGraphicFramePr>
        <p:xfrm>
          <a:off x="2871552" y="2114054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1552" y="2114054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923944" y="191683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536552" y="1753652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A’</a:t>
            </a: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98706"/>
              </p:ext>
            </p:extLst>
          </p:nvPr>
        </p:nvGraphicFramePr>
        <p:xfrm>
          <a:off x="468313" y="3187700"/>
          <a:ext cx="78930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12" imgW="6464160" imgH="1536480" progId="Equation.DSMT4">
                  <p:embed/>
                </p:oleObj>
              </mc:Choice>
              <mc:Fallback>
                <p:oleObj name="Equation" r:id="rId12" imgW="64641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313" y="3187700"/>
                        <a:ext cx="7893050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19670"/>
              </p:ext>
            </p:extLst>
          </p:nvPr>
        </p:nvGraphicFramePr>
        <p:xfrm>
          <a:off x="4763203" y="2296036"/>
          <a:ext cx="2012884" cy="102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14" imgW="1091880" imgH="558720" progId="Equation.DSMT4">
                  <p:embed/>
                </p:oleObj>
              </mc:Choice>
              <mc:Fallback>
                <p:oleObj name="Equation" r:id="rId14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3203" y="2296036"/>
                        <a:ext cx="2012884" cy="102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AF54269F-A9D7-4326-B87C-0369EC3E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35668"/>
              </p:ext>
            </p:extLst>
          </p:nvPr>
        </p:nvGraphicFramePr>
        <p:xfrm>
          <a:off x="84138" y="4800600"/>
          <a:ext cx="82216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16" imgW="5562360" imgH="1269720" progId="Equation.DSMT4">
                  <p:embed/>
                </p:oleObj>
              </mc:Choice>
              <mc:Fallback>
                <p:oleObj name="Equation" r:id="rId16" imgW="556236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138" y="4800600"/>
                        <a:ext cx="8221662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7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43447" r="32287" b="39411"/>
          <a:stretch/>
        </p:blipFill>
        <p:spPr bwMode="auto">
          <a:xfrm>
            <a:off x="1226274" y="2204864"/>
            <a:ext cx="6912768" cy="19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682658" y="1484784"/>
            <a:ext cx="0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682658" y="371703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682658" y="30689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691680" y="400506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380312" y="4014281"/>
            <a:ext cx="0" cy="1502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/>
          <p:cNvCxnSpPr/>
          <p:nvPr/>
        </p:nvCxnSpPr>
        <p:spPr>
          <a:xfrm>
            <a:off x="1669976" y="4456942"/>
            <a:ext cx="30126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682658" y="4456942"/>
            <a:ext cx="26976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5301208"/>
            <a:ext cx="56886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7690"/>
              </p:ext>
            </p:extLst>
          </p:nvPr>
        </p:nvGraphicFramePr>
        <p:xfrm>
          <a:off x="4117332" y="5301208"/>
          <a:ext cx="837328" cy="59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355320" imgH="253800" progId="Equation.DSMT4">
                  <p:embed/>
                </p:oleObj>
              </mc:Choice>
              <mc:Fallback>
                <p:oleObj name="Equation" r:id="rId4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7332" y="5301208"/>
                        <a:ext cx="837328" cy="598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21771"/>
              </p:ext>
            </p:extLst>
          </p:nvPr>
        </p:nvGraphicFramePr>
        <p:xfrm>
          <a:off x="3003550" y="4629149"/>
          <a:ext cx="560338" cy="41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342720" imgH="253800" progId="Equation.DSMT4">
                  <p:embed/>
                </p:oleObj>
              </mc:Choice>
              <mc:Fallback>
                <p:oleObj name="Equation" r:id="rId6" imgW="342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3550" y="4629149"/>
                        <a:ext cx="560338" cy="415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22203"/>
              </p:ext>
            </p:extLst>
          </p:nvPr>
        </p:nvGraphicFramePr>
        <p:xfrm>
          <a:off x="5751291" y="4589983"/>
          <a:ext cx="5603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560520" imgH="414360" progId="Equation.DSMT4">
                  <p:embed/>
                </p:oleObj>
              </mc:Choice>
              <mc:Fallback>
                <p:oleObj name="Equation" r:id="rId8" imgW="56052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1291" y="4589983"/>
                        <a:ext cx="56038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12165"/>
              </p:ext>
            </p:extLst>
          </p:nvPr>
        </p:nvGraphicFramePr>
        <p:xfrm>
          <a:off x="2710133" y="468635"/>
          <a:ext cx="3945049" cy="101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1676160" imgH="431640" progId="Equation.DSMT4">
                  <p:embed/>
                </p:oleObj>
              </mc:Choice>
              <mc:Fallback>
                <p:oleObj name="Equation" r:id="rId10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10133" y="468635"/>
                        <a:ext cx="3945049" cy="1016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752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14530"/>
              </p:ext>
            </p:extLst>
          </p:nvPr>
        </p:nvGraphicFramePr>
        <p:xfrm>
          <a:off x="5855245" y="1343174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5245" y="1343174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o 5"/>
          <p:cNvSpPr/>
          <p:nvPr/>
        </p:nvSpPr>
        <p:spPr>
          <a:xfrm rot="2611532">
            <a:off x="5572648" y="1134788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62722"/>
              </p:ext>
            </p:extLst>
          </p:nvPr>
        </p:nvGraphicFramePr>
        <p:xfrm>
          <a:off x="6359301" y="126876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279360" imgH="228600" progId="Equation.DSMT4">
                  <p:embed/>
                </p:oleObj>
              </mc:Choice>
              <mc:Fallback>
                <p:oleObj name="Equation" r:id="rId5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9301" y="126876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>
            <a:off x="5855245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758901" y="1484784"/>
            <a:ext cx="2880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207173" y="1429740"/>
            <a:ext cx="288032" cy="99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0427"/>
              </p:ext>
            </p:extLst>
          </p:nvPr>
        </p:nvGraphicFramePr>
        <p:xfrm>
          <a:off x="3089282" y="3212976"/>
          <a:ext cx="2428064" cy="71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7" imgW="1206360" imgH="355320" progId="Equation.DSMT4">
                  <p:embed/>
                </p:oleObj>
              </mc:Choice>
              <mc:Fallback>
                <p:oleObj name="Equation" r:id="rId7" imgW="1206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9282" y="3212976"/>
                        <a:ext cx="2428064" cy="71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5401"/>
              </p:ext>
            </p:extLst>
          </p:nvPr>
        </p:nvGraphicFramePr>
        <p:xfrm>
          <a:off x="805650" y="3789040"/>
          <a:ext cx="7944698" cy="332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9" imgW="6159240" imgH="2577960" progId="Equation.DSMT4">
                  <p:embed/>
                </p:oleObj>
              </mc:Choice>
              <mc:Fallback>
                <p:oleObj name="Equation" r:id="rId9" imgW="6159240" imgH="257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5650" y="3789040"/>
                        <a:ext cx="7944698" cy="332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8" name="Picture 24" descr="C:\Users\Felipe\Desktop\6.7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79" y="36141"/>
            <a:ext cx="40862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567229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412704" y="978992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C’</a:t>
            </a:r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86900"/>
              </p:ext>
            </p:extLst>
          </p:nvPr>
        </p:nvGraphicFramePr>
        <p:xfrm>
          <a:off x="3717329" y="148853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12" imgW="495000" imgH="253800" progId="Equation.DSMT4">
                  <p:embed/>
                </p:oleObj>
              </mc:Choice>
              <mc:Fallback>
                <p:oleObj name="Equation" r:id="rId12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17329" y="148853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686893" y="2924944"/>
            <a:ext cx="2952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686893" y="2141339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>
            <a:off x="5639229" y="1925315"/>
            <a:ext cx="57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20423"/>
              </p:ext>
            </p:extLst>
          </p:nvPr>
        </p:nvGraphicFramePr>
        <p:xfrm>
          <a:off x="4046366" y="2641927"/>
          <a:ext cx="233390" cy="25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6366" y="2641927"/>
                        <a:ext cx="233390" cy="25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reto 32"/>
          <p:cNvCxnSpPr/>
          <p:nvPr/>
        </p:nvCxnSpPr>
        <p:spPr>
          <a:xfrm>
            <a:off x="5130601" y="18448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5130601" y="2060848"/>
            <a:ext cx="5086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90335"/>
              </p:ext>
            </p:extLst>
          </p:nvPr>
        </p:nvGraphicFramePr>
        <p:xfrm>
          <a:off x="4562099" y="2132856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16" imgW="431640" imgH="203040" progId="Equation.DSMT4">
                  <p:embed/>
                </p:oleObj>
              </mc:Choice>
              <mc:Fallback>
                <p:oleObj name="Equation" r:id="rId16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62099" y="2132856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ector reto 39"/>
          <p:cNvCxnSpPr/>
          <p:nvPr/>
        </p:nvCxnSpPr>
        <p:spPr>
          <a:xfrm>
            <a:off x="3911029" y="1925314"/>
            <a:ext cx="0" cy="51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H="1">
            <a:off x="3911029" y="2348880"/>
            <a:ext cx="17339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51261"/>
              </p:ext>
            </p:extLst>
          </p:nvPr>
        </p:nvGraphicFramePr>
        <p:xfrm>
          <a:off x="5169329" y="1821644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8" imgW="469800" imgH="203040" progId="Equation.DSMT4">
                  <p:embed/>
                </p:oleObj>
              </mc:Choice>
              <mc:Fallback>
                <p:oleObj name="Equation" r:id="rId18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69329" y="1821644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0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77718"/>
              </p:ext>
            </p:extLst>
          </p:nvPr>
        </p:nvGraphicFramePr>
        <p:xfrm>
          <a:off x="2051050" y="257175"/>
          <a:ext cx="469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3" imgW="4698720" imgH="2286000" progId="Equation.DSMT4">
                  <p:embed/>
                </p:oleObj>
              </mc:Choice>
              <mc:Fallback>
                <p:oleObj name="Equation" r:id="rId3" imgW="469872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050" y="257175"/>
                        <a:ext cx="46990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60990"/>
              </p:ext>
            </p:extLst>
          </p:nvPr>
        </p:nvGraphicFramePr>
        <p:xfrm>
          <a:off x="2195736" y="2799184"/>
          <a:ext cx="4648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5" imgW="4647960" imgH="2286000" progId="Equation.DSMT4">
                  <p:embed/>
                </p:oleObj>
              </mc:Choice>
              <mc:Fallback>
                <p:oleObj name="Equation" r:id="rId5" imgW="464796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2799184"/>
                        <a:ext cx="46482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76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/>
          <p:cNvCxnSpPr>
            <a:cxnSpLocks/>
          </p:cNvCxnSpPr>
          <p:nvPr/>
        </p:nvCxnSpPr>
        <p:spPr>
          <a:xfrm>
            <a:off x="2555776" y="3675483"/>
            <a:ext cx="0" cy="302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214938" y="6357022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97960"/>
              </p:ext>
            </p:extLst>
          </p:nvPr>
        </p:nvGraphicFramePr>
        <p:xfrm>
          <a:off x="-24534" y="4628232"/>
          <a:ext cx="1902659" cy="43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3" imgW="2044440" imgH="469800" progId="Equation.DSMT4">
                  <p:embed/>
                </p:oleObj>
              </mc:Choice>
              <mc:Fallback>
                <p:oleObj name="Equation" r:id="rId3" imgW="2044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534" y="4628232"/>
                        <a:ext cx="1902659" cy="43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60083"/>
              </p:ext>
            </p:extLst>
          </p:nvPr>
        </p:nvGraphicFramePr>
        <p:xfrm>
          <a:off x="97410" y="5025126"/>
          <a:ext cx="1489219" cy="76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5" imgW="1091880" imgH="558720" progId="Equation.DSMT4">
                  <p:embed/>
                </p:oleObj>
              </mc:Choice>
              <mc:Fallback>
                <p:oleObj name="Equation" r:id="rId5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10" y="5025126"/>
                        <a:ext cx="1489219" cy="76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15009"/>
              </p:ext>
            </p:extLst>
          </p:nvPr>
        </p:nvGraphicFramePr>
        <p:xfrm>
          <a:off x="1201503" y="4077072"/>
          <a:ext cx="1300767" cy="5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1503" y="4077072"/>
                        <a:ext cx="1300767" cy="53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73526"/>
              </p:ext>
            </p:extLst>
          </p:nvPr>
        </p:nvGraphicFramePr>
        <p:xfrm>
          <a:off x="2683400" y="6366273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3400" y="6366273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2258"/>
              </p:ext>
            </p:extLst>
          </p:nvPr>
        </p:nvGraphicFramePr>
        <p:xfrm>
          <a:off x="474072" y="6303576"/>
          <a:ext cx="2007405" cy="54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4072" y="6303576"/>
                        <a:ext cx="2007405" cy="542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74121"/>
              </p:ext>
            </p:extLst>
          </p:nvPr>
        </p:nvGraphicFramePr>
        <p:xfrm>
          <a:off x="4133259" y="6510289"/>
          <a:ext cx="529951" cy="42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13" imgW="253800" imgH="203040" progId="Equation.DSMT4">
                  <p:embed/>
                </p:oleObj>
              </mc:Choice>
              <mc:Fallback>
                <p:oleObj name="Equation" r:id="rId13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33259" y="6510289"/>
                        <a:ext cx="529951" cy="423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60319"/>
              </p:ext>
            </p:extLst>
          </p:nvPr>
        </p:nvGraphicFramePr>
        <p:xfrm>
          <a:off x="6600701" y="6400527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15" imgW="355320" imgH="253800" progId="Equation.DSMT4">
                  <p:embed/>
                </p:oleObj>
              </mc:Choice>
              <mc:Fallback>
                <p:oleObj name="Equation" r:id="rId15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00701" y="6400527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/>
          <p:cNvCxnSpPr>
            <a:endCxn id="21" idx="0"/>
          </p:cNvCxnSpPr>
          <p:nvPr/>
        </p:nvCxnSpPr>
        <p:spPr>
          <a:xfrm>
            <a:off x="2502270" y="5396013"/>
            <a:ext cx="1995769" cy="49039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42930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co 20"/>
          <p:cNvSpPr/>
          <p:nvPr/>
        </p:nvSpPr>
        <p:spPr>
          <a:xfrm rot="9595270">
            <a:off x="2454914" y="1978620"/>
            <a:ext cx="4320488" cy="3415245"/>
          </a:xfrm>
          <a:prstGeom prst="arc">
            <a:avLst>
              <a:gd name="adj1" fmla="val 17633312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470227" y="5396013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5386"/>
              </p:ext>
            </p:extLst>
          </p:nvPr>
        </p:nvGraphicFramePr>
        <p:xfrm>
          <a:off x="1403648" y="5185667"/>
          <a:ext cx="1078636" cy="44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17" imgW="495000" imgH="203040" progId="Equation.DSMT4">
                  <p:embed/>
                </p:oleObj>
              </mc:Choice>
              <mc:Fallback>
                <p:oleObj name="Equation" r:id="rId17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3648" y="5185667"/>
                        <a:ext cx="1078636" cy="445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de Seta Reta 32"/>
          <p:cNvCxnSpPr>
            <a:stCxn id="8" idx="3"/>
          </p:cNvCxnSpPr>
          <p:nvPr/>
        </p:nvCxnSpPr>
        <p:spPr>
          <a:xfrm>
            <a:off x="1878125" y="4846860"/>
            <a:ext cx="928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630932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5" name="Obje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836869"/>
              </p:ext>
            </p:extLst>
          </p:nvPr>
        </p:nvGraphicFramePr>
        <p:xfrm>
          <a:off x="5636902" y="6453336"/>
          <a:ext cx="571085" cy="4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19" imgW="241200" imgH="203040" progId="Equation.DSMT4">
                  <p:embed/>
                </p:oleObj>
              </mc:Choice>
              <mc:Fallback>
                <p:oleObj name="Equation" r:id="rId19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6902" y="6453336"/>
                        <a:ext cx="571085" cy="4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de Seta Reta 35"/>
          <p:cNvCxnSpPr/>
          <p:nvPr/>
        </p:nvCxnSpPr>
        <p:spPr>
          <a:xfrm flipV="1">
            <a:off x="2526003" y="980728"/>
            <a:ext cx="8" cy="234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2214938" y="2978506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9206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18550"/>
              </p:ext>
            </p:extLst>
          </p:nvPr>
        </p:nvGraphicFramePr>
        <p:xfrm>
          <a:off x="2213446" y="299261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13446" y="299261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65893" y="137312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3" name="Obje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03563"/>
              </p:ext>
            </p:extLst>
          </p:nvPr>
        </p:nvGraphicFramePr>
        <p:xfrm>
          <a:off x="1908301" y="1278478"/>
          <a:ext cx="476147" cy="33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08301" y="1278478"/>
                        <a:ext cx="476147" cy="33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89251"/>
              </p:ext>
            </p:extLst>
          </p:nvPr>
        </p:nvGraphicFramePr>
        <p:xfrm>
          <a:off x="1443359" y="792398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24" imgW="660240" imgH="253800" progId="Equation.DSMT4">
                  <p:embed/>
                </p:oleObj>
              </mc:Choice>
              <mc:Fallback>
                <p:oleObj name="Equation" r:id="rId24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443359" y="792398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80564"/>
              </p:ext>
            </p:extLst>
          </p:nvPr>
        </p:nvGraphicFramePr>
        <p:xfrm>
          <a:off x="6554933" y="2978506"/>
          <a:ext cx="771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26" imgW="771435" imgH="552513" progId="Equation.DSMT4">
                  <p:embed/>
                </p:oleObj>
              </mc:Choice>
              <mc:Fallback>
                <p:oleObj name="Equation" r:id="rId26" imgW="771435" imgH="5525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554933" y="2978506"/>
                        <a:ext cx="7715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/>
          <p:cNvCxnSpPr/>
          <p:nvPr/>
        </p:nvCxnSpPr>
        <p:spPr>
          <a:xfrm flipV="1">
            <a:off x="4419331" y="3140968"/>
            <a:ext cx="0" cy="204470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27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>
            <a:stCxn id="42" idx="6"/>
            <a:endCxn id="48" idx="1"/>
          </p:cNvCxnSpPr>
          <p:nvPr/>
        </p:nvCxnSpPr>
        <p:spPr>
          <a:xfrm>
            <a:off x="2609893" y="1445130"/>
            <a:ext cx="1737422" cy="6183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2526003" y="2092616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to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82478"/>
              </p:ext>
            </p:extLst>
          </p:nvPr>
        </p:nvGraphicFramePr>
        <p:xfrm>
          <a:off x="4427903" y="2983355"/>
          <a:ext cx="524371" cy="41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28" imgW="253800" imgH="203040" progId="Equation.DSMT4">
                  <p:embed/>
                </p:oleObj>
              </mc:Choice>
              <mc:Fallback>
                <p:oleObj name="Equation" r:id="rId28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427903" y="2983355"/>
                        <a:ext cx="524371" cy="419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Elipse 5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5924124" y="3212977"/>
            <a:ext cx="0" cy="252027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38134"/>
              </p:ext>
            </p:extLst>
          </p:nvPr>
        </p:nvGraphicFramePr>
        <p:xfrm>
          <a:off x="5975267" y="3069822"/>
          <a:ext cx="445078" cy="37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30" imgW="241200" imgH="203040" progId="Equation.DSMT4">
                  <p:embed/>
                </p:oleObj>
              </mc:Choice>
              <mc:Fallback>
                <p:oleObj name="Equation" r:id="rId30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975267" y="3069822"/>
                        <a:ext cx="445078" cy="37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71943"/>
              </p:ext>
            </p:extLst>
          </p:nvPr>
        </p:nvGraphicFramePr>
        <p:xfrm>
          <a:off x="323528" y="1902116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32" imgW="1333440" imgH="380880" progId="Equation.DSMT4">
                  <p:embed/>
                </p:oleObj>
              </mc:Choice>
              <mc:Fallback>
                <p:oleObj name="Equation" r:id="rId32" imgW="1333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23528" y="1902116"/>
                        <a:ext cx="1333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52523"/>
              </p:ext>
            </p:extLst>
          </p:nvPr>
        </p:nvGraphicFramePr>
        <p:xfrm>
          <a:off x="522288" y="1546225"/>
          <a:ext cx="109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34" imgW="1091880" imgH="558720" progId="Equation.DSMT4">
                  <p:embed/>
                </p:oleObj>
              </mc:Choice>
              <mc:Fallback>
                <p:oleObj name="Equation" r:id="rId34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22288" y="1546225"/>
                        <a:ext cx="1092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ector de Seta Reta 32"/>
          <p:cNvCxnSpPr/>
          <p:nvPr/>
        </p:nvCxnSpPr>
        <p:spPr>
          <a:xfrm flipV="1">
            <a:off x="1547664" y="1732869"/>
            <a:ext cx="1656184" cy="30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53699"/>
              </p:ext>
            </p:extLst>
          </p:nvPr>
        </p:nvGraphicFramePr>
        <p:xfrm>
          <a:off x="2021335" y="1958934"/>
          <a:ext cx="320884" cy="29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6" imgW="190440" imgH="177480" progId="Equation.DSMT4">
                  <p:embed/>
                </p:oleObj>
              </mc:Choice>
              <mc:Fallback>
                <p:oleObj name="Equation" r:id="rId36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021335" y="1958934"/>
                        <a:ext cx="320884" cy="29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84030"/>
              </p:ext>
            </p:extLst>
          </p:nvPr>
        </p:nvGraphicFramePr>
        <p:xfrm>
          <a:off x="1968947" y="2402442"/>
          <a:ext cx="347663" cy="30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38" imgW="203040" imgH="177480" progId="Equation.DSMT4">
                  <p:embed/>
                </p:oleObj>
              </mc:Choice>
              <mc:Fallback>
                <p:oleObj name="Equation" r:id="rId38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968947" y="2402442"/>
                        <a:ext cx="347663" cy="304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onector reto 56"/>
          <p:cNvCxnSpPr>
            <a:stCxn id="48" idx="4"/>
            <a:endCxn id="53" idx="0"/>
          </p:cNvCxnSpPr>
          <p:nvPr/>
        </p:nvCxnSpPr>
        <p:spPr>
          <a:xfrm flipH="1">
            <a:off x="4398211" y="2186418"/>
            <a:ext cx="16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598019" y="2615038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H="1">
            <a:off x="4424674" y="2637918"/>
            <a:ext cx="1485721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5924124" y="2642110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79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80720"/>
              </p:ext>
            </p:extLst>
          </p:nvPr>
        </p:nvGraphicFramePr>
        <p:xfrm>
          <a:off x="1589907" y="5629074"/>
          <a:ext cx="805287" cy="40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40" imgW="355320" imgH="177480" progId="Equation.DSMT4">
                  <p:embed/>
                </p:oleObj>
              </mc:Choice>
              <mc:Fallback>
                <p:oleObj name="Equation" r:id="rId40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9907" y="5629074"/>
                        <a:ext cx="805287" cy="402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Elipse 6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58052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/>
          <p:cNvCxnSpPr/>
          <p:nvPr/>
        </p:nvCxnSpPr>
        <p:spPr>
          <a:xfrm>
            <a:off x="2648990" y="5877272"/>
            <a:ext cx="3233426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66" idx="1"/>
          </p:cNvCxnSpPr>
          <p:nvPr/>
        </p:nvCxnSpPr>
        <p:spPr>
          <a:xfrm flipH="1" flipV="1">
            <a:off x="4470212" y="5406089"/>
            <a:ext cx="1389255" cy="42026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/>
          <p:cNvCxnSpPr>
            <a:endCxn id="34" idx="0"/>
          </p:cNvCxnSpPr>
          <p:nvPr/>
        </p:nvCxnSpPr>
        <p:spPr>
          <a:xfrm>
            <a:off x="5910380" y="5877272"/>
            <a:ext cx="15" cy="4320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79" y="58052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reto 78"/>
          <p:cNvCxnSpPr/>
          <p:nvPr/>
        </p:nvCxnSpPr>
        <p:spPr>
          <a:xfrm flipH="1" flipV="1">
            <a:off x="4419331" y="901290"/>
            <a:ext cx="5343" cy="98634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H="1" flipV="1">
            <a:off x="5924126" y="951957"/>
            <a:ext cx="5342" cy="141448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>
            <a:off x="25022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2483768" y="350658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>
            <a:off x="265466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>
            <a:off x="28070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/>
          <p:cNvCxnSpPr/>
          <p:nvPr/>
        </p:nvCxnSpPr>
        <p:spPr>
          <a:xfrm>
            <a:off x="298782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>
            <a:off x="3203847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>
            <a:off x="33663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3518765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>
            <a:off x="36711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>
            <a:off x="385191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>
            <a:off x="4067943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442798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>
            <a:off x="422034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/>
          <p:nvPr/>
        </p:nvCxnSpPr>
        <p:spPr>
          <a:xfrm>
            <a:off x="4427984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Objeto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68269"/>
              </p:ext>
            </p:extLst>
          </p:nvPr>
        </p:nvGraphicFramePr>
        <p:xfrm>
          <a:off x="3094038" y="57150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42" imgW="723600" imgH="253800" progId="Equation.DSMT4">
                  <p:embed/>
                </p:oleObj>
              </mc:Choice>
              <mc:Fallback>
                <p:oleObj name="Equation" r:id="rId42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094038" y="57150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to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43655"/>
              </p:ext>
            </p:extLst>
          </p:nvPr>
        </p:nvGraphicFramePr>
        <p:xfrm>
          <a:off x="4294188" y="6350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44" imgW="495000" imgH="253800" progId="Equation.DSMT4">
                  <p:embed/>
                </p:oleObj>
              </mc:Choice>
              <mc:Fallback>
                <p:oleObj name="Equation" r:id="rId44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4294188" y="6350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to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07733"/>
              </p:ext>
            </p:extLst>
          </p:nvPr>
        </p:nvGraphicFramePr>
        <p:xfrm>
          <a:off x="5656263" y="26988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46" imgW="507960" imgH="253800" progId="Equation.DSMT4">
                  <p:embed/>
                </p:oleObj>
              </mc:Choice>
              <mc:Fallback>
                <p:oleObj name="Equation" r:id="rId46" imgW="50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5656263" y="26988"/>
                        <a:ext cx="508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89874"/>
              </p:ext>
            </p:extLst>
          </p:nvPr>
        </p:nvGraphicFramePr>
        <p:xfrm>
          <a:off x="6300192" y="1661403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48" imgW="2590560" imgH="380880" progId="Equation.DSMT4">
                  <p:embed/>
                </p:oleObj>
              </mc:Choice>
              <mc:Fallback>
                <p:oleObj name="Equation" r:id="rId48" imgW="2590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300192" y="1661403"/>
                        <a:ext cx="2590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Conector de Seta Reta 32"/>
          <p:cNvCxnSpPr/>
          <p:nvPr/>
        </p:nvCxnSpPr>
        <p:spPr>
          <a:xfrm flipH="1">
            <a:off x="5351112" y="2063493"/>
            <a:ext cx="1322048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32"/>
          <p:cNvCxnSpPr/>
          <p:nvPr/>
        </p:nvCxnSpPr>
        <p:spPr>
          <a:xfrm flipH="1">
            <a:off x="5198443" y="5004298"/>
            <a:ext cx="1322048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15739"/>
              </p:ext>
            </p:extLst>
          </p:nvPr>
        </p:nvGraphicFramePr>
        <p:xfrm>
          <a:off x="6520491" y="4468812"/>
          <a:ext cx="2413415" cy="71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50" imgW="1282680" imgH="380880" progId="Equation.DSMT4">
                  <p:embed/>
                </p:oleObj>
              </mc:Choice>
              <mc:Fallback>
                <p:oleObj name="Equation" r:id="rId50" imgW="1282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520491" y="4468812"/>
                        <a:ext cx="2413415" cy="716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65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6CA874D2-66EC-420D-9699-4EB7ADC2F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759628"/>
              </p:ext>
            </p:extLst>
          </p:nvPr>
        </p:nvGraphicFramePr>
        <p:xfrm>
          <a:off x="467544" y="2492896"/>
          <a:ext cx="8512721" cy="355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3" imgW="5715000" imgH="2387520" progId="Equation.DSMT4">
                  <p:embed/>
                </p:oleObj>
              </mc:Choice>
              <mc:Fallback>
                <p:oleObj name="Equation" r:id="rId3" imgW="571500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492896"/>
                        <a:ext cx="8512721" cy="3558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32ED7AC-D66F-41D1-B475-89DA0969D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7378"/>
            <a:ext cx="1771650" cy="2200275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2C925532-9A6C-4146-8341-DE2ACF336B38}"/>
              </a:ext>
            </a:extLst>
          </p:cNvPr>
          <p:cNvCxnSpPr>
            <a:cxnSpLocks/>
          </p:cNvCxnSpPr>
          <p:nvPr/>
        </p:nvCxnSpPr>
        <p:spPr>
          <a:xfrm flipH="1">
            <a:off x="138579" y="980728"/>
            <a:ext cx="13681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1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7825" t="38188" r="25094" b="18501"/>
          <a:stretch/>
        </p:blipFill>
        <p:spPr>
          <a:xfrm>
            <a:off x="611560" y="692696"/>
            <a:ext cx="77850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07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40591" t="42125" r="26756" b="29329"/>
          <a:stretch/>
        </p:blipFill>
        <p:spPr>
          <a:xfrm>
            <a:off x="1979712" y="1634903"/>
            <a:ext cx="4968552" cy="244216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04048" y="-74013"/>
            <a:ext cx="1089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267744" y="1052736"/>
            <a:ext cx="0" cy="1872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331640" y="2855987"/>
            <a:ext cx="93610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275856" y="908720"/>
            <a:ext cx="0" cy="1764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14375"/>
              </p:ext>
            </p:extLst>
          </p:nvPr>
        </p:nvGraphicFramePr>
        <p:xfrm>
          <a:off x="871538" y="2606354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538" y="2606354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38340"/>
              </p:ext>
            </p:extLst>
          </p:nvPr>
        </p:nvGraphicFramePr>
        <p:xfrm>
          <a:off x="1724887" y="908720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4887" y="908720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195736" y="278703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203864" y="278703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98898"/>
              </p:ext>
            </p:extLst>
          </p:nvPr>
        </p:nvGraphicFramePr>
        <p:xfrm>
          <a:off x="3130116" y="2977041"/>
          <a:ext cx="207461" cy="24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0116" y="2977041"/>
                        <a:ext cx="207461" cy="24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267736" y="1412776"/>
            <a:ext cx="10081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96085"/>
              </p:ext>
            </p:extLst>
          </p:nvPr>
        </p:nvGraphicFramePr>
        <p:xfrm>
          <a:off x="2555777" y="1144812"/>
          <a:ext cx="533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10" imgW="533160" imgH="253800" progId="Equation.DSMT4">
                  <p:embed/>
                </p:oleObj>
              </mc:Choice>
              <mc:Fallback>
                <p:oleObj name="Equation" r:id="rId10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5777" y="1144812"/>
                        <a:ext cx="533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95771"/>
              </p:ext>
            </p:extLst>
          </p:nvPr>
        </p:nvGraphicFramePr>
        <p:xfrm>
          <a:off x="1475656" y="398460"/>
          <a:ext cx="245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12" imgW="2450880" imgH="457200" progId="Equation.DSMT4">
                  <p:embed/>
                </p:oleObj>
              </mc:Choice>
              <mc:Fallback>
                <p:oleObj name="Equation" r:id="rId12" imgW="2450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656" y="398460"/>
                        <a:ext cx="2451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377244"/>
              </p:ext>
            </p:extLst>
          </p:nvPr>
        </p:nvGraphicFramePr>
        <p:xfrm>
          <a:off x="179512" y="4205692"/>
          <a:ext cx="8739360" cy="5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4" imgW="5943600" imgH="406080" progId="Equation.DSMT4">
                  <p:embed/>
                </p:oleObj>
              </mc:Choice>
              <mc:Fallback>
                <p:oleObj name="Equation" r:id="rId14" imgW="5943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512" y="4205692"/>
                        <a:ext cx="8739360" cy="59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19053"/>
              </p:ext>
            </p:extLst>
          </p:nvPr>
        </p:nvGraphicFramePr>
        <p:xfrm>
          <a:off x="453926" y="5176347"/>
          <a:ext cx="8222529" cy="142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6" imgW="5270400" imgH="914400" progId="Equation.DSMT4">
                  <p:embed/>
                </p:oleObj>
              </mc:Choice>
              <mc:Fallback>
                <p:oleObj name="Equation" r:id="rId16" imgW="52704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3926" y="5176347"/>
                        <a:ext cx="8222529" cy="142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o 17">
            <a:extLst>
              <a:ext uri="{FF2B5EF4-FFF2-40B4-BE49-F238E27FC236}">
                <a16:creationId xmlns:a16="http://schemas.microsoft.com/office/drawing/2014/main" xmlns="" id="{7A1CE6CA-AEE9-42BA-A1C0-483D9D192CAE}"/>
              </a:ext>
            </a:extLst>
          </p:cNvPr>
          <p:cNvSpPr/>
          <p:nvPr/>
        </p:nvSpPr>
        <p:spPr>
          <a:xfrm rot="14471514">
            <a:off x="651462" y="2310182"/>
            <a:ext cx="1512168" cy="1296144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2460F36D-A29E-4AD0-B2B5-1DE65E37E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77581"/>
              </p:ext>
            </p:extLst>
          </p:nvPr>
        </p:nvGraphicFramePr>
        <p:xfrm>
          <a:off x="41275" y="2471490"/>
          <a:ext cx="581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275" y="2471490"/>
                        <a:ext cx="5810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462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25906" r="49572" b="48378"/>
          <a:stretch/>
        </p:blipFill>
        <p:spPr bwMode="auto">
          <a:xfrm>
            <a:off x="1259632" y="151004"/>
            <a:ext cx="2736303" cy="24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97919" y="-27384"/>
            <a:ext cx="850145" cy="3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5154"/>
              </p:ext>
            </p:extLst>
          </p:nvPr>
        </p:nvGraphicFramePr>
        <p:xfrm>
          <a:off x="4193449" y="1290867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3449" y="1290867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5"/>
          <p:cNvCxnSpPr/>
          <p:nvPr/>
        </p:nvCxnSpPr>
        <p:spPr>
          <a:xfrm>
            <a:off x="4139952" y="1231125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2611532">
            <a:off x="3832534" y="1097153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42669"/>
              </p:ext>
            </p:extLst>
          </p:nvPr>
        </p:nvGraphicFramePr>
        <p:xfrm>
          <a:off x="4568825" y="124958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25" y="124958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3779912" y="380399"/>
            <a:ext cx="2329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72156"/>
              </p:ext>
            </p:extLst>
          </p:nvPr>
        </p:nvGraphicFramePr>
        <p:xfrm>
          <a:off x="2558993" y="44624"/>
          <a:ext cx="1223239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8993" y="44624"/>
                        <a:ext cx="1223239" cy="35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3203848" y="380399"/>
            <a:ext cx="0" cy="9710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3"/>
          <p:cNvCxnSpPr/>
          <p:nvPr/>
        </p:nvCxnSpPr>
        <p:spPr>
          <a:xfrm>
            <a:off x="2691657" y="2023213"/>
            <a:ext cx="5121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203848" y="1735181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259184"/>
              </p:ext>
            </p:extLst>
          </p:nvPr>
        </p:nvGraphicFramePr>
        <p:xfrm>
          <a:off x="2871552" y="1644371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1552" y="1644371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923944" y="144714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491880" y="1303133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A’</a:t>
            </a: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61851"/>
              </p:ext>
            </p:extLst>
          </p:nvPr>
        </p:nvGraphicFramePr>
        <p:xfrm>
          <a:off x="446881" y="2708920"/>
          <a:ext cx="804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12" imgW="6591240" imgH="1434960" progId="Equation.DSMT4">
                  <p:embed/>
                </p:oleObj>
              </mc:Choice>
              <mc:Fallback>
                <p:oleObj name="Equation" r:id="rId12" imgW="6591240" imgH="1434960" progId="Equation.DSMT4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881" y="2708920"/>
                        <a:ext cx="8048625" cy="175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32470"/>
              </p:ext>
            </p:extLst>
          </p:nvPr>
        </p:nvGraphicFramePr>
        <p:xfrm>
          <a:off x="5889967" y="1759221"/>
          <a:ext cx="2012884" cy="102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14" imgW="1091880" imgH="558720" progId="Equation.DSMT4">
                  <p:embed/>
                </p:oleObj>
              </mc:Choice>
              <mc:Fallback>
                <p:oleObj name="Equation" r:id="rId14" imgW="1091880" imgH="558720" progId="Equation.DSMT4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89967" y="1759221"/>
                        <a:ext cx="2012884" cy="102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AF54269F-A9D7-4326-B87C-0369EC3E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82793"/>
              </p:ext>
            </p:extLst>
          </p:nvPr>
        </p:nvGraphicFramePr>
        <p:xfrm>
          <a:off x="435744" y="4250393"/>
          <a:ext cx="72644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16" imgW="4914720" imgH="2450880" progId="Equation.DSMT4">
                  <p:embed/>
                </p:oleObj>
              </mc:Choice>
              <mc:Fallback>
                <p:oleObj name="Equation" r:id="rId16" imgW="4914720" imgH="24508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xmlns="" id="{AF54269F-A9D7-4326-B87C-0369EC3E9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744" y="4250393"/>
                        <a:ext cx="7264400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/>
          <p:cNvSpPr/>
          <p:nvPr/>
        </p:nvSpPr>
        <p:spPr>
          <a:xfrm>
            <a:off x="1835696" y="380399"/>
            <a:ext cx="723297" cy="582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1835695" y="1644371"/>
            <a:ext cx="553977" cy="503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29679"/>
              </p:ext>
            </p:extLst>
          </p:nvPr>
        </p:nvGraphicFramePr>
        <p:xfrm>
          <a:off x="1810815" y="1243418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18" imgW="190440" imgH="228600" progId="Equation.DSMT4">
                  <p:embed/>
                </p:oleObj>
              </mc:Choice>
              <mc:Fallback>
                <p:oleObj name="Equation" r:id="rId18" imgW="19044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10815" y="1243418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81931"/>
              </p:ext>
            </p:extLst>
          </p:nvPr>
        </p:nvGraphicFramePr>
        <p:xfrm>
          <a:off x="2117766" y="536478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20" imgW="190440" imgH="241200" progId="Equation.DSMT4">
                  <p:embed/>
                </p:oleObj>
              </mc:Choice>
              <mc:Fallback>
                <p:oleObj name="Equation" r:id="rId20" imgW="190440" imgH="2412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7766" y="536478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848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5680418-55A1-4F1A-BFD8-888F357C0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20" y="23406"/>
            <a:ext cx="4482553" cy="2106027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25CA8B69-84C3-446B-9FFB-CF01986F2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81651"/>
              </p:ext>
            </p:extLst>
          </p:nvPr>
        </p:nvGraphicFramePr>
        <p:xfrm>
          <a:off x="5855245" y="1343174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5245" y="1343174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o 4">
            <a:extLst>
              <a:ext uri="{FF2B5EF4-FFF2-40B4-BE49-F238E27FC236}">
                <a16:creationId xmlns:a16="http://schemas.microsoft.com/office/drawing/2014/main" xmlns="" id="{C322B642-14D1-4399-B3D3-4F69107938F7}"/>
              </a:ext>
            </a:extLst>
          </p:cNvPr>
          <p:cNvSpPr/>
          <p:nvPr/>
        </p:nvSpPr>
        <p:spPr>
          <a:xfrm rot="2611532">
            <a:off x="5572648" y="1134788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89C385B3-C0F7-424B-BDEC-2AA267DCD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64761"/>
              </p:ext>
            </p:extLst>
          </p:nvPr>
        </p:nvGraphicFramePr>
        <p:xfrm>
          <a:off x="6359301" y="126876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9301" y="126876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8">
            <a:extLst>
              <a:ext uri="{FF2B5EF4-FFF2-40B4-BE49-F238E27FC236}">
                <a16:creationId xmlns:a16="http://schemas.microsoft.com/office/drawing/2014/main" xmlns="" id="{D12C0EAC-01FA-41E3-AA33-FFC7B3A3007B}"/>
              </a:ext>
            </a:extLst>
          </p:cNvPr>
          <p:cNvCxnSpPr/>
          <p:nvPr/>
        </p:nvCxnSpPr>
        <p:spPr>
          <a:xfrm>
            <a:off x="5855245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598B5DBC-561F-46F7-BD91-17453F22A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90238"/>
              </p:ext>
            </p:extLst>
          </p:nvPr>
        </p:nvGraphicFramePr>
        <p:xfrm>
          <a:off x="3089275" y="3238500"/>
          <a:ext cx="24272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8" imgW="1206360" imgH="330120" progId="Equation.DSMT4">
                  <p:embed/>
                </p:oleObj>
              </mc:Choice>
              <mc:Fallback>
                <p:oleObj name="Equation" r:id="rId8" imgW="1206360" imgH="33012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9275" y="3238500"/>
                        <a:ext cx="242728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D76B6C6F-9424-4DE1-B235-155E2F8D0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95478"/>
              </p:ext>
            </p:extLst>
          </p:nvPr>
        </p:nvGraphicFramePr>
        <p:xfrm>
          <a:off x="1533525" y="3789363"/>
          <a:ext cx="6488113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0" imgW="5029200" imgH="2577960" progId="Equation.DSMT4">
                  <p:embed/>
                </p:oleObj>
              </mc:Choice>
              <mc:Fallback>
                <p:oleObj name="Equation" r:id="rId10" imgW="5029200" imgH="257796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33525" y="3789363"/>
                        <a:ext cx="6488113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901C891A-0C04-4C87-9A66-AB95C11B7497}"/>
              </a:ext>
            </a:extLst>
          </p:cNvPr>
          <p:cNvSpPr/>
          <p:nvPr/>
        </p:nvSpPr>
        <p:spPr>
          <a:xfrm>
            <a:off x="5567229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5E4FC74-D38B-447A-B880-9C5A8A289F36}"/>
              </a:ext>
            </a:extLst>
          </p:cNvPr>
          <p:cNvSpPr txBox="1"/>
          <p:nvPr/>
        </p:nvSpPr>
        <p:spPr>
          <a:xfrm>
            <a:off x="5412704" y="978992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C’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49449537-3AD1-4BC7-AFB4-3D633D337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84243"/>
              </p:ext>
            </p:extLst>
          </p:nvPr>
        </p:nvGraphicFramePr>
        <p:xfrm>
          <a:off x="2938896" y="257980"/>
          <a:ext cx="185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2" imgW="1854000" imgH="431640" progId="Equation.DSMT4">
                  <p:embed/>
                </p:oleObj>
              </mc:Choice>
              <mc:Fallback>
                <p:oleObj name="Equation" r:id="rId12" imgW="1854000" imgH="43164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38896" y="257980"/>
                        <a:ext cx="1854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20">
            <a:extLst>
              <a:ext uri="{FF2B5EF4-FFF2-40B4-BE49-F238E27FC236}">
                <a16:creationId xmlns:a16="http://schemas.microsoft.com/office/drawing/2014/main" xmlns="" id="{543524A8-63E1-45A3-B017-B4038D13DF4D}"/>
              </a:ext>
            </a:extLst>
          </p:cNvPr>
          <p:cNvCxnSpPr/>
          <p:nvPr/>
        </p:nvCxnSpPr>
        <p:spPr>
          <a:xfrm>
            <a:off x="2686893" y="2924944"/>
            <a:ext cx="2952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1354A8D9-1BA2-457E-9258-B967B38C4A45}"/>
              </a:ext>
            </a:extLst>
          </p:cNvPr>
          <p:cNvCxnSpPr/>
          <p:nvPr/>
        </p:nvCxnSpPr>
        <p:spPr>
          <a:xfrm>
            <a:off x="2686893" y="2141339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572DE259-7151-4060-91AC-91A3F4D9BC9D}"/>
              </a:ext>
            </a:extLst>
          </p:cNvPr>
          <p:cNvCxnSpPr/>
          <p:nvPr/>
        </p:nvCxnSpPr>
        <p:spPr>
          <a:xfrm flipH="1">
            <a:off x="5639229" y="1925315"/>
            <a:ext cx="57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C8E54938-2FC7-4FA9-B49F-0B5DA2FD7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23717"/>
              </p:ext>
            </p:extLst>
          </p:nvPr>
        </p:nvGraphicFramePr>
        <p:xfrm>
          <a:off x="4046366" y="2641927"/>
          <a:ext cx="233390" cy="25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6366" y="2641927"/>
                        <a:ext cx="233390" cy="25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16862E2F-7FEA-49A0-B283-B76AA2584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32150"/>
              </p:ext>
            </p:extLst>
          </p:nvPr>
        </p:nvGraphicFramePr>
        <p:xfrm>
          <a:off x="4524375" y="2060849"/>
          <a:ext cx="689878" cy="27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38" name="Objeto 3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4375" y="2060849"/>
                        <a:ext cx="689878" cy="27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F832CF4E-0D01-4D96-B990-AB625559C86B}"/>
              </a:ext>
            </a:extLst>
          </p:cNvPr>
          <p:cNvCxnSpPr/>
          <p:nvPr/>
        </p:nvCxnSpPr>
        <p:spPr>
          <a:xfrm>
            <a:off x="3911029" y="1925314"/>
            <a:ext cx="0" cy="51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42">
            <a:extLst>
              <a:ext uri="{FF2B5EF4-FFF2-40B4-BE49-F238E27FC236}">
                <a16:creationId xmlns:a16="http://schemas.microsoft.com/office/drawing/2014/main" xmlns="" id="{074CD971-A963-48FA-B2FC-56E45EEF950D}"/>
              </a:ext>
            </a:extLst>
          </p:cNvPr>
          <p:cNvCxnSpPr/>
          <p:nvPr/>
        </p:nvCxnSpPr>
        <p:spPr>
          <a:xfrm flipH="1">
            <a:off x="3911029" y="2348880"/>
            <a:ext cx="17339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4AB0A5AF-72B5-45DC-ADAD-8F25A3A917EE}"/>
              </a:ext>
            </a:extLst>
          </p:cNvPr>
          <p:cNvCxnSpPr/>
          <p:nvPr/>
        </p:nvCxnSpPr>
        <p:spPr>
          <a:xfrm>
            <a:off x="3911029" y="648599"/>
            <a:ext cx="0" cy="8124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xmlns="" id="{AD3A5AF3-E7FE-46B8-B19C-96C37F739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64128"/>
              </p:ext>
            </p:extLst>
          </p:nvPr>
        </p:nvGraphicFramePr>
        <p:xfrm>
          <a:off x="1714786" y="910435"/>
          <a:ext cx="855745" cy="32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18" imgW="634680" imgH="241200" progId="Equation.DSMT4">
                  <p:embed/>
                </p:oleObj>
              </mc:Choice>
              <mc:Fallback>
                <p:oleObj name="Equation" r:id="rId18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14786" y="910435"/>
                        <a:ext cx="855745" cy="32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xmlns="" id="{417329F0-9A5A-4CD3-A9F2-2F299BBBE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23917"/>
              </p:ext>
            </p:extLst>
          </p:nvPr>
        </p:nvGraphicFramePr>
        <p:xfrm>
          <a:off x="2051720" y="1604636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20" imgW="431640" imgH="228600" progId="Equation.DSMT4">
                  <p:embed/>
                </p:oleObj>
              </mc:Choice>
              <mc:Fallback>
                <p:oleObj name="Equation" r:id="rId20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51720" y="1604636"/>
                        <a:ext cx="431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37667A01-04BE-4767-B9F4-A1C058CC89BF}"/>
              </a:ext>
            </a:extLst>
          </p:cNvPr>
          <p:cNvSpPr/>
          <p:nvPr/>
        </p:nvSpPr>
        <p:spPr>
          <a:xfrm>
            <a:off x="1475656" y="1461031"/>
            <a:ext cx="431800" cy="383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xmlns="" id="{90BA5E6A-F1AC-4DCB-AD5C-E628C7673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47195"/>
              </p:ext>
            </p:extLst>
          </p:nvPr>
        </p:nvGraphicFramePr>
        <p:xfrm>
          <a:off x="124054" y="1457608"/>
          <a:ext cx="1795450" cy="35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22" imgW="1295280" imgH="253800" progId="Equation.DSMT4">
                  <p:embed/>
                </p:oleObj>
              </mc:Choice>
              <mc:Fallback>
                <p:oleObj name="Equation" r:id="rId22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4054" y="1457608"/>
                        <a:ext cx="1795450" cy="35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322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 flipH="1" flipV="1">
            <a:off x="2526003" y="3645024"/>
            <a:ext cx="8" cy="308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214938" y="6357022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27348"/>
              </p:ext>
            </p:extLst>
          </p:nvPr>
        </p:nvGraphicFramePr>
        <p:xfrm>
          <a:off x="2739705" y="4163318"/>
          <a:ext cx="1489219" cy="76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3" imgW="1091880" imgH="558720" progId="Equation.DSMT4">
                  <p:embed/>
                </p:oleObj>
              </mc:Choice>
              <mc:Fallback>
                <p:oleObj name="Equation" r:id="rId3" imgW="1091880" imgH="55872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9705" y="4163318"/>
                        <a:ext cx="1489219" cy="76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59926"/>
              </p:ext>
            </p:extLst>
          </p:nvPr>
        </p:nvGraphicFramePr>
        <p:xfrm>
          <a:off x="1217613" y="4076700"/>
          <a:ext cx="1266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7613" y="4076700"/>
                        <a:ext cx="12668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805469"/>
              </p:ext>
            </p:extLst>
          </p:nvPr>
        </p:nvGraphicFramePr>
        <p:xfrm>
          <a:off x="2213446" y="6366273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3446" y="6366273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27149"/>
              </p:ext>
            </p:extLst>
          </p:nvPr>
        </p:nvGraphicFramePr>
        <p:xfrm>
          <a:off x="411822" y="3417838"/>
          <a:ext cx="2007405" cy="54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822" y="3417838"/>
                        <a:ext cx="2007405" cy="542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92945"/>
              </p:ext>
            </p:extLst>
          </p:nvPr>
        </p:nvGraphicFramePr>
        <p:xfrm>
          <a:off x="4146550" y="6510338"/>
          <a:ext cx="5016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11" imgW="241200" imgH="203040" progId="Equation.DSMT4">
                  <p:embed/>
                </p:oleObj>
              </mc:Choice>
              <mc:Fallback>
                <p:oleObj name="Equation" r:id="rId11" imgW="241200" imgH="203040" progId="Equation.DSMT4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46550" y="6510338"/>
                        <a:ext cx="501650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15821"/>
              </p:ext>
            </p:extLst>
          </p:nvPr>
        </p:nvGraphicFramePr>
        <p:xfrm>
          <a:off x="6600701" y="6400527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0701" y="6400527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/>
          <p:cNvCxnSpPr>
            <a:endCxn id="16" idx="0"/>
          </p:cNvCxnSpPr>
          <p:nvPr/>
        </p:nvCxnSpPr>
        <p:spPr>
          <a:xfrm>
            <a:off x="2502270" y="5396013"/>
            <a:ext cx="1995769" cy="49039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42930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/>
          <p:cNvSpPr/>
          <p:nvPr/>
        </p:nvSpPr>
        <p:spPr>
          <a:xfrm rot="9595270">
            <a:off x="2454914" y="1978620"/>
            <a:ext cx="4320488" cy="3415245"/>
          </a:xfrm>
          <a:prstGeom prst="arc">
            <a:avLst>
              <a:gd name="adj1" fmla="val 17633312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470227" y="5396013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43928"/>
              </p:ext>
            </p:extLst>
          </p:nvPr>
        </p:nvGraphicFramePr>
        <p:xfrm>
          <a:off x="1612900" y="5148263"/>
          <a:ext cx="7032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15" imgW="279360" imgH="177480" progId="Equation.DSMT4">
                  <p:embed/>
                </p:oleObj>
              </mc:Choice>
              <mc:Fallback>
                <p:oleObj name="Equation" r:id="rId15" imgW="279360" imgH="17748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12900" y="5148263"/>
                        <a:ext cx="703263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1999962" y="4848929"/>
            <a:ext cx="716456" cy="9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630932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86638"/>
              </p:ext>
            </p:extLst>
          </p:nvPr>
        </p:nvGraphicFramePr>
        <p:xfrm>
          <a:off x="5636902" y="6453336"/>
          <a:ext cx="571085" cy="4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17" imgW="241200" imgH="203040" progId="Equation.DSMT4">
                  <p:embed/>
                </p:oleObj>
              </mc:Choice>
              <mc:Fallback>
                <p:oleObj name="Equation" r:id="rId17" imgW="241200" imgH="203040" progId="Equation.DSMT4">
                  <p:embed/>
                  <p:pic>
                    <p:nvPicPr>
                      <p:cNvPr id="35" name="Objeto 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6902" y="6453336"/>
                        <a:ext cx="571085" cy="4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de Seta Reta 23"/>
          <p:cNvCxnSpPr/>
          <p:nvPr/>
        </p:nvCxnSpPr>
        <p:spPr>
          <a:xfrm flipV="1">
            <a:off x="2526003" y="980728"/>
            <a:ext cx="8" cy="234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214938" y="2978506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9206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14302"/>
              </p:ext>
            </p:extLst>
          </p:nvPr>
        </p:nvGraphicFramePr>
        <p:xfrm>
          <a:off x="2213446" y="299261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41" name="Objeto 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3446" y="299261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65893" y="137312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54189"/>
              </p:ext>
            </p:extLst>
          </p:nvPr>
        </p:nvGraphicFramePr>
        <p:xfrm>
          <a:off x="1849438" y="1254125"/>
          <a:ext cx="5953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20" imgW="317160" imgH="203040" progId="Equation.DSMT4">
                  <p:embed/>
                </p:oleObj>
              </mc:Choice>
              <mc:Fallback>
                <p:oleObj name="Equation" r:id="rId20" imgW="317160" imgH="203040" progId="Equation.DSMT4">
                  <p:embed/>
                  <p:pic>
                    <p:nvPicPr>
                      <p:cNvPr id="43" name="Objeto 4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49438" y="1254125"/>
                        <a:ext cx="5953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7460"/>
              </p:ext>
            </p:extLst>
          </p:nvPr>
        </p:nvGraphicFramePr>
        <p:xfrm>
          <a:off x="1242275" y="1015582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22" imgW="660240" imgH="253800" progId="Equation.DSMT4">
                  <p:embed/>
                </p:oleObj>
              </mc:Choice>
              <mc:Fallback>
                <p:oleObj name="Equation" r:id="rId22" imgW="660240" imgH="253800" progId="Equation.DSMT4">
                  <p:embed/>
                  <p:pic>
                    <p:nvPicPr>
                      <p:cNvPr id="44" name="Objeto 4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42275" y="1015582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50801"/>
              </p:ext>
            </p:extLst>
          </p:nvPr>
        </p:nvGraphicFramePr>
        <p:xfrm>
          <a:off x="6554933" y="2978506"/>
          <a:ext cx="771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24" imgW="771435" imgH="552513" progId="Equation.DSMT4">
                  <p:embed/>
                </p:oleObj>
              </mc:Choice>
              <mc:Fallback>
                <p:oleObj name="Equation" r:id="rId24" imgW="771435" imgH="552513" progId="Equation.DSMT4">
                  <p:embed/>
                  <p:pic>
                    <p:nvPicPr>
                      <p:cNvPr id="45" name="Objeto 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54933" y="2978506"/>
                        <a:ext cx="7715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reto 31"/>
          <p:cNvCxnSpPr/>
          <p:nvPr/>
        </p:nvCxnSpPr>
        <p:spPr>
          <a:xfrm flipV="1">
            <a:off x="4419331" y="3140968"/>
            <a:ext cx="0" cy="204470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cxnSpLocks/>
            <a:stCxn id="28" idx="6"/>
            <a:endCxn id="50" idx="1"/>
          </p:cNvCxnSpPr>
          <p:nvPr/>
        </p:nvCxnSpPr>
        <p:spPr>
          <a:xfrm>
            <a:off x="2609893" y="1445130"/>
            <a:ext cx="1737406" cy="112241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245033"/>
              </p:ext>
            </p:extLst>
          </p:nvPr>
        </p:nvGraphicFramePr>
        <p:xfrm>
          <a:off x="4440238" y="2982913"/>
          <a:ext cx="4984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54" name="Objeto 5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40238" y="2982913"/>
                        <a:ext cx="4984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>
            <a:cxnSpLocks/>
          </p:cNvCxnSpPr>
          <p:nvPr/>
        </p:nvCxnSpPr>
        <p:spPr>
          <a:xfrm flipV="1">
            <a:off x="5910395" y="3212978"/>
            <a:ext cx="13729" cy="295232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51266"/>
              </p:ext>
            </p:extLst>
          </p:nvPr>
        </p:nvGraphicFramePr>
        <p:xfrm>
          <a:off x="5975267" y="3069822"/>
          <a:ext cx="445078" cy="37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28" imgW="241200" imgH="203040" progId="Equation.DSMT4">
                  <p:embed/>
                </p:oleObj>
              </mc:Choice>
              <mc:Fallback>
                <p:oleObj name="Equation" r:id="rId28" imgW="241200" imgH="203040" progId="Equation.DSMT4">
                  <p:embed/>
                  <p:pic>
                    <p:nvPicPr>
                      <p:cNvPr id="59" name="Objeto 5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975267" y="3069822"/>
                        <a:ext cx="445078" cy="37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05698"/>
              </p:ext>
            </p:extLst>
          </p:nvPr>
        </p:nvGraphicFramePr>
        <p:xfrm>
          <a:off x="522288" y="1546225"/>
          <a:ext cx="109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30" imgW="1091880" imgH="558720" progId="Equation.DSMT4">
                  <p:embed/>
                </p:oleObj>
              </mc:Choice>
              <mc:Fallback>
                <p:oleObj name="Equation" r:id="rId30" imgW="1091880" imgH="55872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2288" y="1546225"/>
                        <a:ext cx="1092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de Seta Reta 32"/>
          <p:cNvCxnSpPr>
            <a:cxnSpLocks/>
            <a:stCxn id="82" idx="3"/>
          </p:cNvCxnSpPr>
          <p:nvPr/>
        </p:nvCxnSpPr>
        <p:spPr>
          <a:xfrm flipV="1">
            <a:off x="1819128" y="1886919"/>
            <a:ext cx="1405801" cy="24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82210"/>
              </p:ext>
            </p:extLst>
          </p:nvPr>
        </p:nvGraphicFramePr>
        <p:xfrm>
          <a:off x="2033588" y="240188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20" name="Objeto 1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033588" y="2401888"/>
                        <a:ext cx="21748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reto 47"/>
          <p:cNvCxnSpPr/>
          <p:nvPr/>
        </p:nvCxnSpPr>
        <p:spPr>
          <a:xfrm>
            <a:off x="2598019" y="2615038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424674" y="2637918"/>
            <a:ext cx="1485721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5924124" y="2642110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79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/>
          <p:cNvCxnSpPr>
            <a:cxnSpLocks/>
            <a:stCxn id="22" idx="1"/>
          </p:cNvCxnSpPr>
          <p:nvPr/>
        </p:nvCxnSpPr>
        <p:spPr>
          <a:xfrm flipH="1" flipV="1">
            <a:off x="4499987" y="5467601"/>
            <a:ext cx="1359496" cy="8628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>
            <a:cxnSpLocks/>
          </p:cNvCxnSpPr>
          <p:nvPr/>
        </p:nvCxnSpPr>
        <p:spPr>
          <a:xfrm flipH="1" flipV="1">
            <a:off x="4419333" y="901291"/>
            <a:ext cx="20905" cy="1484182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 flipV="1">
            <a:off x="5924126" y="951957"/>
            <a:ext cx="5342" cy="141448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83"/>
          <p:cNvCxnSpPr/>
          <p:nvPr/>
        </p:nvCxnSpPr>
        <p:spPr>
          <a:xfrm>
            <a:off x="25022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83768" y="350658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90"/>
          <p:cNvCxnSpPr/>
          <p:nvPr/>
        </p:nvCxnSpPr>
        <p:spPr>
          <a:xfrm>
            <a:off x="265466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91"/>
          <p:cNvCxnSpPr/>
          <p:nvPr/>
        </p:nvCxnSpPr>
        <p:spPr>
          <a:xfrm>
            <a:off x="28070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92"/>
          <p:cNvCxnSpPr/>
          <p:nvPr/>
        </p:nvCxnSpPr>
        <p:spPr>
          <a:xfrm>
            <a:off x="298782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93"/>
          <p:cNvCxnSpPr/>
          <p:nvPr/>
        </p:nvCxnSpPr>
        <p:spPr>
          <a:xfrm>
            <a:off x="3203847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94"/>
          <p:cNvCxnSpPr/>
          <p:nvPr/>
        </p:nvCxnSpPr>
        <p:spPr>
          <a:xfrm>
            <a:off x="33663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95"/>
          <p:cNvCxnSpPr/>
          <p:nvPr/>
        </p:nvCxnSpPr>
        <p:spPr>
          <a:xfrm>
            <a:off x="3518765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96"/>
          <p:cNvCxnSpPr/>
          <p:nvPr/>
        </p:nvCxnSpPr>
        <p:spPr>
          <a:xfrm>
            <a:off x="36711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97"/>
          <p:cNvCxnSpPr/>
          <p:nvPr/>
        </p:nvCxnSpPr>
        <p:spPr>
          <a:xfrm>
            <a:off x="385191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98"/>
          <p:cNvCxnSpPr/>
          <p:nvPr/>
        </p:nvCxnSpPr>
        <p:spPr>
          <a:xfrm>
            <a:off x="4067943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99"/>
          <p:cNvCxnSpPr/>
          <p:nvPr/>
        </p:nvCxnSpPr>
        <p:spPr>
          <a:xfrm>
            <a:off x="442798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101"/>
          <p:cNvCxnSpPr/>
          <p:nvPr/>
        </p:nvCxnSpPr>
        <p:spPr>
          <a:xfrm>
            <a:off x="422034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105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94316"/>
              </p:ext>
            </p:extLst>
          </p:nvPr>
        </p:nvGraphicFramePr>
        <p:xfrm>
          <a:off x="3100388" y="57150"/>
          <a:ext cx="711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34" imgW="711000" imgH="253800" progId="Equation.DSMT4">
                  <p:embed/>
                </p:oleObj>
              </mc:Choice>
              <mc:Fallback>
                <p:oleObj name="Equation" r:id="rId34" imgW="711000" imgH="253800" progId="Equation.DSMT4">
                  <p:embed/>
                  <p:pic>
                    <p:nvPicPr>
                      <p:cNvPr id="107" name="Objeto 106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100388" y="57150"/>
                        <a:ext cx="711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51126"/>
              </p:ext>
            </p:extLst>
          </p:nvPr>
        </p:nvGraphicFramePr>
        <p:xfrm>
          <a:off x="5700713" y="26988"/>
          <a:ext cx="419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36" imgW="419040" imgH="253800" progId="Equation.DSMT4">
                  <p:embed/>
                </p:oleObj>
              </mc:Choice>
              <mc:Fallback>
                <p:oleObj name="Equation" r:id="rId36" imgW="419040" imgH="253800" progId="Equation.DSMT4">
                  <p:embed/>
                  <p:pic>
                    <p:nvPicPr>
                      <p:cNvPr id="109" name="Objeto 108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700713" y="26988"/>
                        <a:ext cx="419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2291"/>
              </p:ext>
            </p:extLst>
          </p:nvPr>
        </p:nvGraphicFramePr>
        <p:xfrm>
          <a:off x="79481" y="1887636"/>
          <a:ext cx="1739647" cy="47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38" imgW="1384200" imgH="380880" progId="Equation.DSMT4">
                  <p:embed/>
                </p:oleObj>
              </mc:Choice>
              <mc:Fallback>
                <p:oleObj name="Equation" r:id="rId38" imgW="1384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9481" y="1887636"/>
                        <a:ext cx="1739647" cy="478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Arco 79">
            <a:extLst>
              <a:ext uri="{FF2B5EF4-FFF2-40B4-BE49-F238E27FC236}">
                <a16:creationId xmlns:a16="http://schemas.microsoft.com/office/drawing/2014/main" xmlns="" id="{443D2F24-3C59-42E6-A5A5-2FBB94D8ABFA}"/>
              </a:ext>
            </a:extLst>
          </p:cNvPr>
          <p:cNvSpPr/>
          <p:nvPr/>
        </p:nvSpPr>
        <p:spPr>
          <a:xfrm rot="12691513">
            <a:off x="2206982" y="128288"/>
            <a:ext cx="1512168" cy="1296144"/>
          </a:xfrm>
          <a:prstGeom prst="arc">
            <a:avLst>
              <a:gd name="adj1" fmla="val 19083387"/>
              <a:gd name="adj2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xmlns="" id="{FC1C3141-2426-4106-BBD9-862BD8D48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85379"/>
              </p:ext>
            </p:extLst>
          </p:nvPr>
        </p:nvGraphicFramePr>
        <p:xfrm>
          <a:off x="573578" y="459396"/>
          <a:ext cx="1657428" cy="32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40" imgW="1295280" imgH="253800" progId="Equation.DSMT4">
                  <p:embed/>
                </p:oleObj>
              </mc:Choice>
              <mc:Fallback>
                <p:oleObj name="Equation" r:id="rId40" imgW="129528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xmlns="" id="{2460F36D-A29E-4AD0-B2B5-1DE65E37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73578" y="459396"/>
                        <a:ext cx="1657428" cy="32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xmlns="" id="{9BFC197C-B3E0-418D-BE69-8E1C7AB807BA}"/>
              </a:ext>
            </a:extLst>
          </p:cNvPr>
          <p:cNvCxnSpPr>
            <a:cxnSpLocks/>
          </p:cNvCxnSpPr>
          <p:nvPr/>
        </p:nvCxnSpPr>
        <p:spPr>
          <a:xfrm flipH="1" flipV="1">
            <a:off x="2500881" y="86843"/>
            <a:ext cx="3309" cy="69867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xmlns="" id="{D3F3FE25-8A75-452A-82E7-60EC3281A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18364"/>
              </p:ext>
            </p:extLst>
          </p:nvPr>
        </p:nvGraphicFramePr>
        <p:xfrm>
          <a:off x="1244249" y="-8257"/>
          <a:ext cx="1291123" cy="3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42" imgW="939600" imgH="253800" progId="Equation.DSMT4">
                  <p:embed/>
                </p:oleObj>
              </mc:Choice>
              <mc:Fallback>
                <p:oleObj name="Equation" r:id="rId42" imgW="939600" imgH="2538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244249" y="-8257"/>
                        <a:ext cx="1291123" cy="34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xmlns="" id="{1F2E62BC-EB79-4829-BEE2-361DD27AC783}"/>
              </a:ext>
            </a:extLst>
          </p:cNvPr>
          <p:cNvCxnSpPr>
            <a:cxnSpLocks/>
          </p:cNvCxnSpPr>
          <p:nvPr/>
        </p:nvCxnSpPr>
        <p:spPr>
          <a:xfrm flipH="1">
            <a:off x="5324584" y="5059908"/>
            <a:ext cx="1063001" cy="73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xmlns="" id="{25CA1B9F-6D17-45D3-8A4D-D185E2F94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67484"/>
              </p:ext>
            </p:extLst>
          </p:nvPr>
        </p:nvGraphicFramePr>
        <p:xfrm>
          <a:off x="6345173" y="4610100"/>
          <a:ext cx="1417046" cy="47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44" imgW="1130040" imgH="380880" progId="Equation.DSMT4">
                  <p:embed/>
                </p:oleObj>
              </mc:Choice>
              <mc:Fallback>
                <p:oleObj name="Equation" r:id="rId44" imgW="11300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345173" y="4610100"/>
                        <a:ext cx="1417046" cy="47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o 88">
            <a:extLst>
              <a:ext uri="{FF2B5EF4-FFF2-40B4-BE49-F238E27FC236}">
                <a16:creationId xmlns:a16="http://schemas.microsoft.com/office/drawing/2014/main" xmlns="" id="{7CC62B53-D183-47E7-8618-1B0F4308E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0547"/>
              </p:ext>
            </p:extLst>
          </p:nvPr>
        </p:nvGraphicFramePr>
        <p:xfrm>
          <a:off x="107542" y="4655585"/>
          <a:ext cx="187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46" imgW="1879560" imgH="558720" progId="Equation.DSMT4">
                  <p:embed/>
                </p:oleObj>
              </mc:Choice>
              <mc:Fallback>
                <p:oleObj name="Equation" r:id="rId46" imgW="1879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07542" y="4655585"/>
                        <a:ext cx="1879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123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2750B31-A069-49C8-A6DC-259514CEE8E1}"/>
              </a:ext>
            </a:extLst>
          </p:cNvPr>
          <p:cNvSpPr/>
          <p:nvPr/>
        </p:nvSpPr>
        <p:spPr>
          <a:xfrm>
            <a:off x="3713645" y="332656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8F9B5A59-51C4-446D-B43B-9FED5182CF16}"/>
              </a:ext>
            </a:extLst>
          </p:cNvPr>
          <p:cNvCxnSpPr/>
          <p:nvPr/>
        </p:nvCxnSpPr>
        <p:spPr>
          <a:xfrm>
            <a:off x="3713645" y="1772816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DB2A6130-08BD-44DF-AFFE-27244EEB8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27350"/>
              </p:ext>
            </p:extLst>
          </p:nvPr>
        </p:nvGraphicFramePr>
        <p:xfrm>
          <a:off x="3845506" y="1878857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5506" y="1878857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CA2AA0E1-EDAC-4E09-B181-AB2AA83641AE}"/>
              </a:ext>
            </a:extLst>
          </p:cNvPr>
          <p:cNvCxnSpPr/>
          <p:nvPr/>
        </p:nvCxnSpPr>
        <p:spPr>
          <a:xfrm flipV="1">
            <a:off x="4900400" y="332656"/>
            <a:ext cx="0" cy="1080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BBA9EF33-CB80-4BBC-BC0B-2FC3D4520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05020"/>
              </p:ext>
            </p:extLst>
          </p:nvPr>
        </p:nvGraphicFramePr>
        <p:xfrm>
          <a:off x="4946699" y="746509"/>
          <a:ext cx="633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5" imgW="634007" imgH="253089" progId="Equation.DSMT4">
                  <p:embed/>
                </p:oleObj>
              </mc:Choice>
              <mc:Fallback>
                <p:oleObj name="Equation" r:id="rId5" imgW="63400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6699" y="746509"/>
                        <a:ext cx="633413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A1CF1617-B2B6-49C2-A16B-A2596F04A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92022"/>
              </p:ext>
            </p:extLst>
          </p:nvPr>
        </p:nvGraphicFramePr>
        <p:xfrm>
          <a:off x="539552" y="2780924"/>
          <a:ext cx="8282713" cy="345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7" imgW="6057720" imgH="2527200" progId="Equation.DSMT4">
                  <p:embed/>
                </p:oleObj>
              </mc:Choice>
              <mc:Fallback>
                <p:oleObj name="Equation" r:id="rId7" imgW="6057720" imgH="25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2780924"/>
                        <a:ext cx="8282713" cy="3456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6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43447" r="32287" b="39411"/>
          <a:stretch/>
        </p:blipFill>
        <p:spPr bwMode="auto">
          <a:xfrm>
            <a:off x="1226274" y="1519599"/>
            <a:ext cx="6912768" cy="19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4682658" y="799519"/>
            <a:ext cx="0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90978"/>
              </p:ext>
            </p:extLst>
          </p:nvPr>
        </p:nvGraphicFramePr>
        <p:xfrm>
          <a:off x="3931482" y="97276"/>
          <a:ext cx="1502351" cy="6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558720" imgH="253800" progId="Equation.DSMT4">
                  <p:embed/>
                </p:oleObj>
              </mc:Choice>
              <mc:Fallback>
                <p:oleObj name="Equation" r:id="rId4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1482" y="97276"/>
                        <a:ext cx="1502351" cy="6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97172"/>
              </p:ext>
            </p:extLst>
          </p:nvPr>
        </p:nvGraphicFramePr>
        <p:xfrm>
          <a:off x="1077757" y="3573016"/>
          <a:ext cx="720980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4520880" imgH="406080" progId="Equation.DSMT4">
                  <p:embed/>
                </p:oleObj>
              </mc:Choice>
              <mc:Fallback>
                <p:oleObj name="Equation" r:id="rId6" imgW="4520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7757" y="3573016"/>
                        <a:ext cx="720980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09549"/>
              </p:ext>
            </p:extLst>
          </p:nvPr>
        </p:nvGraphicFramePr>
        <p:xfrm>
          <a:off x="35495" y="4437112"/>
          <a:ext cx="907300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8" imgW="7657920" imgH="850680" progId="Equation.DSMT4">
                  <p:embed/>
                </p:oleObj>
              </mc:Choice>
              <mc:Fallback>
                <p:oleObj name="Equation" r:id="rId8" imgW="76579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95" y="4437112"/>
                        <a:ext cx="9073009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/>
          <p:cNvSpPr/>
          <p:nvPr/>
        </p:nvSpPr>
        <p:spPr>
          <a:xfrm>
            <a:off x="1619688" y="18448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36119"/>
              </p:ext>
            </p:extLst>
          </p:nvPr>
        </p:nvGraphicFramePr>
        <p:xfrm>
          <a:off x="1358580" y="1999531"/>
          <a:ext cx="261108" cy="30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8580" y="1999531"/>
                        <a:ext cx="261108" cy="30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11560" y="52292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Substituindo-se o resultado-1 na Equação-1 encontra-se         :</a:t>
            </a: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48756"/>
              </p:ext>
            </p:extLst>
          </p:nvPr>
        </p:nvGraphicFramePr>
        <p:xfrm>
          <a:off x="5900241" y="5208666"/>
          <a:ext cx="471959" cy="41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2" imgW="291960" imgH="253800" progId="Equation.DSMT4">
                  <p:embed/>
                </p:oleObj>
              </mc:Choice>
              <mc:Fallback>
                <p:oleObj name="Equation" r:id="rId12" imgW="291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00241" y="5208666"/>
                        <a:ext cx="471959" cy="41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90411"/>
              </p:ext>
            </p:extLst>
          </p:nvPr>
        </p:nvGraphicFramePr>
        <p:xfrm>
          <a:off x="896938" y="5624513"/>
          <a:ext cx="70564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4" imgW="5295600" imgH="838080" progId="Equation.DSMT4">
                  <p:embed/>
                </p:oleObj>
              </mc:Choice>
              <mc:Fallback>
                <p:oleObj name="Equation" r:id="rId14" imgW="52956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6938" y="5624513"/>
                        <a:ext cx="705643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F026AE9F-5574-48D5-B643-1CA4A9EC4888}"/>
              </a:ext>
            </a:extLst>
          </p:cNvPr>
          <p:cNvCxnSpPr/>
          <p:nvPr/>
        </p:nvCxnSpPr>
        <p:spPr>
          <a:xfrm>
            <a:off x="1563217" y="908720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E318F202-6E0D-4D1E-A5F9-774F058B2EC2}"/>
              </a:ext>
            </a:extLst>
          </p:cNvPr>
          <p:cNvSpPr/>
          <p:nvPr/>
        </p:nvSpPr>
        <p:spPr>
          <a:xfrm>
            <a:off x="1563233" y="83671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13B20260-5964-4027-B582-4CEFE299E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86720"/>
              </p:ext>
            </p:extLst>
          </p:nvPr>
        </p:nvGraphicFramePr>
        <p:xfrm>
          <a:off x="2499321" y="548680"/>
          <a:ext cx="3444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6" imgW="344546" imgH="379454" progId="Equation.DSMT4">
                  <p:embed/>
                </p:oleObj>
              </mc:Choice>
              <mc:Fallback>
                <p:oleObj name="Equation" r:id="rId16" imgW="344546" imgH="379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99321" y="548680"/>
                        <a:ext cx="344487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3FFBFE08-8853-4A37-9B6D-B084200E4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31746"/>
              </p:ext>
            </p:extLst>
          </p:nvPr>
        </p:nvGraphicFramePr>
        <p:xfrm>
          <a:off x="1539181" y="509619"/>
          <a:ext cx="260993" cy="30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8" imgW="152651" imgH="176766" progId="Equation.DSMT4">
                  <p:embed/>
                </p:oleObj>
              </mc:Choice>
              <mc:Fallback>
                <p:oleObj name="Equation" r:id="rId18" imgW="1526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39181" y="509619"/>
                        <a:ext cx="260993" cy="30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60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72ED2F9-CB71-4369-B93D-0A6AD9BE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4489050" cy="2520279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16BE3597-7C9E-4B30-93FA-4956790D9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27599"/>
              </p:ext>
            </p:extLst>
          </p:nvPr>
        </p:nvGraphicFramePr>
        <p:xfrm>
          <a:off x="4211960" y="4842371"/>
          <a:ext cx="381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4" imgW="3809880" imgH="457200" progId="Equation.DSMT4">
                  <p:embed/>
                </p:oleObj>
              </mc:Choice>
              <mc:Fallback>
                <p:oleObj name="Equation" r:id="rId4" imgW="3809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4842371"/>
                        <a:ext cx="3810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F9517299-6720-4462-9EC8-E68F1B321C35}"/>
              </a:ext>
            </a:extLst>
          </p:cNvPr>
          <p:cNvCxnSpPr>
            <a:cxnSpLocks/>
          </p:cNvCxnSpPr>
          <p:nvPr/>
        </p:nvCxnSpPr>
        <p:spPr>
          <a:xfrm flipV="1">
            <a:off x="1121843" y="2343375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D54205EB-E010-43C1-93D7-CB86D12AFD3C}"/>
              </a:ext>
            </a:extLst>
          </p:cNvPr>
          <p:cNvCxnSpPr>
            <a:cxnSpLocks/>
          </p:cNvCxnSpPr>
          <p:nvPr/>
        </p:nvCxnSpPr>
        <p:spPr>
          <a:xfrm flipV="1">
            <a:off x="2915816" y="2329259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CC65F9C-3947-4668-9C3E-FF2362F8D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293096"/>
            <a:ext cx="1828800" cy="1409700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9DDBD0EE-7947-4CE8-AA4C-ECA6F0F45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79451"/>
              </p:ext>
            </p:extLst>
          </p:nvPr>
        </p:nvGraphicFramePr>
        <p:xfrm>
          <a:off x="6188075" y="1125538"/>
          <a:ext cx="1689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7" imgW="1688760" imgH="736560" progId="Equation.DSMT4">
                  <p:embed/>
                </p:oleObj>
              </mc:Choice>
              <mc:Fallback>
                <p:oleObj name="Equation" r:id="rId7" imgW="1688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8075" y="1125538"/>
                        <a:ext cx="1689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6BD2738D-717D-4594-BC24-706AFC85A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63078"/>
              </p:ext>
            </p:extLst>
          </p:nvPr>
        </p:nvGraphicFramePr>
        <p:xfrm>
          <a:off x="908621" y="3129054"/>
          <a:ext cx="370582" cy="51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8621" y="3129054"/>
                        <a:ext cx="370582" cy="51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428E69C0-5991-4350-8EAF-4E9FD5B9A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22922"/>
              </p:ext>
            </p:extLst>
          </p:nvPr>
        </p:nvGraphicFramePr>
        <p:xfrm>
          <a:off x="2730526" y="3161865"/>
          <a:ext cx="370579" cy="47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30526" y="3161865"/>
                        <a:ext cx="370579" cy="47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o 15">
            <a:extLst>
              <a:ext uri="{FF2B5EF4-FFF2-40B4-BE49-F238E27FC236}">
                <a16:creationId xmlns:a16="http://schemas.microsoft.com/office/drawing/2014/main" xmlns="" id="{744C4251-151B-4C2A-B5E6-31B19EF8261D}"/>
              </a:ext>
            </a:extLst>
          </p:cNvPr>
          <p:cNvSpPr/>
          <p:nvPr/>
        </p:nvSpPr>
        <p:spPr>
          <a:xfrm rot="2611532">
            <a:off x="1528278" y="4571084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9CB0F8AF-E9F6-463B-BDDD-E55E47DB8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12860"/>
              </p:ext>
            </p:extLst>
          </p:nvPr>
        </p:nvGraphicFramePr>
        <p:xfrm>
          <a:off x="2200734" y="4788148"/>
          <a:ext cx="516426" cy="41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13" imgW="203040" imgH="164880" progId="Equation.DSMT4">
                  <p:embed/>
                </p:oleObj>
              </mc:Choice>
              <mc:Fallback>
                <p:oleObj name="Equation" r:id="rId13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00734" y="4788148"/>
                        <a:ext cx="516426" cy="419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D6EDEE31-788E-47BA-BEFC-8F49F31A9C56}"/>
              </a:ext>
            </a:extLst>
          </p:cNvPr>
          <p:cNvSpPr/>
          <p:nvPr/>
        </p:nvSpPr>
        <p:spPr>
          <a:xfrm>
            <a:off x="1888523" y="492593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3580E848-D97A-4FAE-8A21-FB02D02B6F94}"/>
              </a:ext>
            </a:extLst>
          </p:cNvPr>
          <p:cNvCxnSpPr>
            <a:cxnSpLocks/>
          </p:cNvCxnSpPr>
          <p:nvPr/>
        </p:nvCxnSpPr>
        <p:spPr>
          <a:xfrm flipV="1">
            <a:off x="1141215" y="5124425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F8B67CD8-90DD-4C70-AB11-214197F9C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43949"/>
              </p:ext>
            </p:extLst>
          </p:nvPr>
        </p:nvGraphicFramePr>
        <p:xfrm>
          <a:off x="961753" y="5821185"/>
          <a:ext cx="369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15" imgW="370468" imgH="513738" progId="Equation.DSMT4">
                  <p:embed/>
                </p:oleObj>
              </mc:Choice>
              <mc:Fallback>
                <p:oleObj name="Equation" r:id="rId15" imgW="370468" imgH="513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1753" y="5821185"/>
                        <a:ext cx="36988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9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60469E-28AE-4F01-AF4A-BACEB857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831BDE-D7F4-4D2B-950A-33D6B1B6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86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 flipV="1">
            <a:off x="1104491" y="764704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744451" y="2060848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46433"/>
              </p:ext>
            </p:extLst>
          </p:nvPr>
        </p:nvGraphicFramePr>
        <p:xfrm>
          <a:off x="380889" y="249238"/>
          <a:ext cx="10906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457200" imgH="253800" progId="Equation.DSMT4">
                  <p:embed/>
                </p:oleObj>
              </mc:Choice>
              <mc:Fallback>
                <p:oleObj name="Equation" r:id="rId4" imgW="457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889" y="249238"/>
                        <a:ext cx="1090612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33382"/>
              </p:ext>
            </p:extLst>
          </p:nvPr>
        </p:nvGraphicFramePr>
        <p:xfrm>
          <a:off x="4006267" y="1988840"/>
          <a:ext cx="9652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6267" y="1988840"/>
                        <a:ext cx="9652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48041"/>
              </p:ext>
            </p:extLst>
          </p:nvPr>
        </p:nvGraphicFramePr>
        <p:xfrm>
          <a:off x="830151" y="21971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0151" y="219710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/>
          <p:cNvSpPr/>
          <p:nvPr/>
        </p:nvSpPr>
        <p:spPr>
          <a:xfrm>
            <a:off x="1032499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1104499" y="1124744"/>
            <a:ext cx="2448264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552763" y="2060848"/>
            <a:ext cx="0" cy="93610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2256635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3480771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032483" y="105273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>
            <a:cxnSpLocks/>
          </p:cNvCxnSpPr>
          <p:nvPr/>
        </p:nvCxnSpPr>
        <p:spPr>
          <a:xfrm flipH="1">
            <a:off x="1104483" y="2996952"/>
            <a:ext cx="244828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64BA35EA-C428-451B-BA5C-C83D3566F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09969"/>
              </p:ext>
            </p:extLst>
          </p:nvPr>
        </p:nvGraphicFramePr>
        <p:xfrm>
          <a:off x="630310" y="913527"/>
          <a:ext cx="366933" cy="34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310" y="913527"/>
                        <a:ext cx="366933" cy="34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50DAC21C-985A-4081-8567-CBE28CA5F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74096"/>
              </p:ext>
            </p:extLst>
          </p:nvPr>
        </p:nvGraphicFramePr>
        <p:xfrm>
          <a:off x="456419" y="2798497"/>
          <a:ext cx="538169" cy="34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2" imgW="279360" imgH="177480" progId="Equation.DSMT4">
                  <p:embed/>
                </p:oleObj>
              </mc:Choice>
              <mc:Fallback>
                <p:oleObj name="Equation" r:id="rId12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6419" y="2798497"/>
                        <a:ext cx="538169" cy="34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B09A17BA-C629-45F6-BF11-122C5694F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60880"/>
              </p:ext>
            </p:extLst>
          </p:nvPr>
        </p:nvGraphicFramePr>
        <p:xfrm>
          <a:off x="3402961" y="1491865"/>
          <a:ext cx="303386" cy="42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02961" y="1491865"/>
                        <a:ext cx="303386" cy="42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2799AA1E-A65C-4479-B453-D99C6BDCF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908"/>
              </p:ext>
            </p:extLst>
          </p:nvPr>
        </p:nvGraphicFramePr>
        <p:xfrm>
          <a:off x="2184611" y="1526660"/>
          <a:ext cx="250825" cy="39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4611" y="1526660"/>
                        <a:ext cx="250825" cy="390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Elipse 19"/>
          <p:cNvSpPr/>
          <p:nvPr/>
        </p:nvSpPr>
        <p:spPr>
          <a:xfrm>
            <a:off x="1032483" y="29249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4">
            <a:extLst>
              <a:ext uri="{FF2B5EF4-FFF2-40B4-BE49-F238E27FC236}">
                <a16:creationId xmlns:a16="http://schemas.microsoft.com/office/drawing/2014/main" xmlns="" id="{BBE7F092-5947-4996-B0EA-1FAF28EC9187}"/>
              </a:ext>
            </a:extLst>
          </p:cNvPr>
          <p:cNvCxnSpPr/>
          <p:nvPr/>
        </p:nvCxnSpPr>
        <p:spPr>
          <a:xfrm flipV="1">
            <a:off x="1115616" y="3933056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6">
            <a:extLst>
              <a:ext uri="{FF2B5EF4-FFF2-40B4-BE49-F238E27FC236}">
                <a16:creationId xmlns:a16="http://schemas.microsoft.com/office/drawing/2014/main" xmlns="" id="{A844BA53-C7B3-4556-BA66-D8C180FA2BAB}"/>
              </a:ext>
            </a:extLst>
          </p:cNvPr>
          <p:cNvCxnSpPr/>
          <p:nvPr/>
        </p:nvCxnSpPr>
        <p:spPr>
          <a:xfrm>
            <a:off x="744451" y="5229200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EA1A7829-BAC8-4C18-9653-91AE90C02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10626"/>
              </p:ext>
            </p:extLst>
          </p:nvPr>
        </p:nvGraphicFramePr>
        <p:xfrm>
          <a:off x="830151" y="5365452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0151" y="5365452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333080B0-1317-425D-98BC-DC30FC123DD3}"/>
              </a:ext>
            </a:extLst>
          </p:cNvPr>
          <p:cNvSpPr/>
          <p:nvPr/>
        </p:nvSpPr>
        <p:spPr>
          <a:xfrm>
            <a:off x="1032499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543DDE50-7379-47A8-B973-D4856DBE1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91500"/>
              </p:ext>
            </p:extLst>
          </p:nvPr>
        </p:nvGraphicFramePr>
        <p:xfrm>
          <a:off x="5626100" y="271463"/>
          <a:ext cx="29987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9" imgW="1155600" imgH="380880" progId="Equation.DSMT4">
                  <p:embed/>
                </p:oleObj>
              </mc:Choice>
              <mc:Fallback>
                <p:oleObj name="Equation" r:id="rId19" imgW="1155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26100" y="271463"/>
                        <a:ext cx="2998788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xmlns="" id="{DB4D7969-722F-4451-B028-BF227D5AC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72304"/>
              </p:ext>
            </p:extLst>
          </p:nvPr>
        </p:nvGraphicFramePr>
        <p:xfrm>
          <a:off x="392370" y="3582139"/>
          <a:ext cx="1122834" cy="39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21" imgW="723600" imgH="253800" progId="Equation.DSMT4">
                  <p:embed/>
                </p:oleObj>
              </mc:Choice>
              <mc:Fallback>
                <p:oleObj name="Equation" r:id="rId21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2370" y="3582139"/>
                        <a:ext cx="1122834" cy="393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xmlns="" id="{FB8E80D7-B475-4DB0-B3FA-469892544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58145"/>
              </p:ext>
            </p:extLst>
          </p:nvPr>
        </p:nvGraphicFramePr>
        <p:xfrm>
          <a:off x="3995626" y="5157192"/>
          <a:ext cx="966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23" imgW="966312" imgH="689065" progId="Equation.DSMT4">
                  <p:embed/>
                </p:oleObj>
              </mc:Choice>
              <mc:Fallback>
                <p:oleObj name="Equation" r:id="rId23" imgW="966312" imgH="6890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95626" y="5157192"/>
                        <a:ext cx="966787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xmlns="" id="{710C5772-7611-4F26-B7E1-5B88D14B5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87334"/>
              </p:ext>
            </p:extLst>
          </p:nvPr>
        </p:nvGraphicFramePr>
        <p:xfrm>
          <a:off x="3962400" y="2760663"/>
          <a:ext cx="50292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25" imgW="5029200" imgH="2387520" progId="Equation.DSMT4">
                  <p:embed/>
                </p:oleObj>
              </mc:Choice>
              <mc:Fallback>
                <p:oleObj name="Equation" r:id="rId25" imgW="502920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962400" y="2760663"/>
                        <a:ext cx="5029200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124C3C40-49BB-4634-8404-ED1C19382B26}"/>
              </a:ext>
            </a:extLst>
          </p:cNvPr>
          <p:cNvCxnSpPr>
            <a:cxnSpLocks/>
          </p:cNvCxnSpPr>
          <p:nvPr/>
        </p:nvCxnSpPr>
        <p:spPr>
          <a:xfrm>
            <a:off x="3552763" y="3068960"/>
            <a:ext cx="0" cy="19442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1835688" y="2418596"/>
            <a:ext cx="0" cy="38907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>
            <a:extLst>
              <a:ext uri="{FF2B5EF4-FFF2-40B4-BE49-F238E27FC236}">
                <a16:creationId xmlns:a16="http://schemas.microsoft.com/office/drawing/2014/main" xmlns="" id="{E0ACCE89-31BE-45B5-A66F-ECC58248EF53}"/>
              </a:ext>
            </a:extLst>
          </p:cNvPr>
          <p:cNvSpPr/>
          <p:nvPr/>
        </p:nvSpPr>
        <p:spPr>
          <a:xfrm rot="5747033">
            <a:off x="1246464" y="4161667"/>
            <a:ext cx="2584642" cy="1980209"/>
          </a:xfrm>
          <a:prstGeom prst="arc">
            <a:avLst>
              <a:gd name="adj1" fmla="val 16200000"/>
              <a:gd name="adj2" fmla="val 2902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xmlns="" id="{F31A45E3-9669-4597-BE87-6280AD78D7AC}"/>
              </a:ext>
            </a:extLst>
          </p:cNvPr>
          <p:cNvSpPr/>
          <p:nvPr/>
        </p:nvSpPr>
        <p:spPr>
          <a:xfrm rot="11027337">
            <a:off x="1134508" y="4435293"/>
            <a:ext cx="2509154" cy="1980209"/>
          </a:xfrm>
          <a:prstGeom prst="arc">
            <a:avLst>
              <a:gd name="adj1" fmla="val 16078318"/>
              <a:gd name="adj2" fmla="val 2902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C2494BDC-ABAB-43DA-B1FA-E11FBCB674B9}"/>
              </a:ext>
            </a:extLst>
          </p:cNvPr>
          <p:cNvCxnSpPr>
            <a:cxnSpLocks/>
          </p:cNvCxnSpPr>
          <p:nvPr/>
        </p:nvCxnSpPr>
        <p:spPr>
          <a:xfrm flipH="1" flipV="1">
            <a:off x="1071823" y="6477386"/>
            <a:ext cx="1267929" cy="18857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xmlns="" id="{46A906E7-CCEF-4555-B328-13FE049A8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03026"/>
              </p:ext>
            </p:extLst>
          </p:nvPr>
        </p:nvGraphicFramePr>
        <p:xfrm>
          <a:off x="4718050" y="5541963"/>
          <a:ext cx="4483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27" imgW="4483080" imgH="1218960" progId="Equation.DSMT4">
                  <p:embed/>
                </p:oleObj>
              </mc:Choice>
              <mc:Fallback>
                <p:oleObj name="Equation" r:id="rId27" imgW="448308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18050" y="5541963"/>
                        <a:ext cx="4483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xmlns="" id="{704D937C-72D7-4ABE-ACDB-E551CC558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09823"/>
              </p:ext>
            </p:extLst>
          </p:nvPr>
        </p:nvGraphicFramePr>
        <p:xfrm>
          <a:off x="601551" y="6394643"/>
          <a:ext cx="381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29" imgW="380880" imgH="203040" progId="Equation.DSMT4">
                  <p:embed/>
                </p:oleObj>
              </mc:Choice>
              <mc:Fallback>
                <p:oleObj name="Equation" r:id="rId29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1551" y="6394643"/>
                        <a:ext cx="381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81C2D3C3-7701-40BC-9D3A-A932DCBBBE52}"/>
              </a:ext>
            </a:extLst>
          </p:cNvPr>
          <p:cNvSpPr/>
          <p:nvPr/>
        </p:nvSpPr>
        <p:spPr>
          <a:xfrm>
            <a:off x="2267744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81C2D3C3-7701-40BC-9D3A-A932DCBBBE52}"/>
              </a:ext>
            </a:extLst>
          </p:cNvPr>
          <p:cNvSpPr/>
          <p:nvPr/>
        </p:nvSpPr>
        <p:spPr>
          <a:xfrm>
            <a:off x="3491896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50360"/>
              </p:ext>
            </p:extLst>
          </p:nvPr>
        </p:nvGraphicFramePr>
        <p:xfrm>
          <a:off x="2411744" y="4762833"/>
          <a:ext cx="2508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1" imgW="114120" imgH="177480" progId="Equation.DSMT4">
                  <p:embed/>
                </p:oleObj>
              </mc:Choice>
              <mc:Fallback>
                <p:oleObj name="Equation" r:id="rId31" imgW="114120" imgH="177480" progId="Equation.DSMT4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44" y="4762833"/>
                        <a:ext cx="2508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38167"/>
              </p:ext>
            </p:extLst>
          </p:nvPr>
        </p:nvGraphicFramePr>
        <p:xfrm>
          <a:off x="3556000" y="4733329"/>
          <a:ext cx="303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733329"/>
                        <a:ext cx="303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xmlns="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2339753" y="5365452"/>
            <a:ext cx="26878" cy="11829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81C2D3C3-7701-40BC-9D3A-A932DCBBBE52}"/>
              </a:ext>
            </a:extLst>
          </p:cNvPr>
          <p:cNvSpPr/>
          <p:nvPr/>
        </p:nvSpPr>
        <p:spPr>
          <a:xfrm>
            <a:off x="2267752" y="641027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xmlns="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2328623" y="2345226"/>
            <a:ext cx="0" cy="5797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BA186AAB-7DCA-4183-BFF5-A337E763141D}"/>
              </a:ext>
            </a:extLst>
          </p:cNvPr>
          <p:cNvSpPr/>
          <p:nvPr/>
        </p:nvSpPr>
        <p:spPr>
          <a:xfrm>
            <a:off x="1763704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xmlns="" id="{83DAC19D-3A04-4188-AF41-89437B081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995062"/>
              </p:ext>
            </p:extLst>
          </p:nvPr>
        </p:nvGraphicFramePr>
        <p:xfrm>
          <a:off x="1538218" y="2139835"/>
          <a:ext cx="473894" cy="37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5" imgW="253800" imgH="203040" progId="Equation.DSMT4">
                  <p:embed/>
                </p:oleObj>
              </mc:Choice>
              <mc:Fallback>
                <p:oleObj name="Equation" r:id="rId35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38218" y="2139835"/>
                        <a:ext cx="473894" cy="37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13DD3F41-11E5-492E-A295-10EB02C2518E}"/>
              </a:ext>
            </a:extLst>
          </p:cNvPr>
          <p:cNvCxnSpPr>
            <a:cxnSpLocks/>
          </p:cNvCxnSpPr>
          <p:nvPr/>
        </p:nvCxnSpPr>
        <p:spPr>
          <a:xfrm>
            <a:off x="1835704" y="1704235"/>
            <a:ext cx="0" cy="30737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D5170AFE-BB9C-4C1C-9C0B-C5A807967648}"/>
              </a:ext>
            </a:extLst>
          </p:cNvPr>
          <p:cNvSpPr/>
          <p:nvPr/>
        </p:nvSpPr>
        <p:spPr>
          <a:xfrm>
            <a:off x="1763688" y="16288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BA698BD3-C391-4CB9-AEFF-DD2785618C27}"/>
              </a:ext>
            </a:extLst>
          </p:cNvPr>
          <p:cNvCxnSpPr>
            <a:cxnSpLocks/>
            <a:stCxn id="52" idx="2"/>
            <a:endCxn id="54" idx="6"/>
          </p:cNvCxnSpPr>
          <p:nvPr/>
        </p:nvCxnSpPr>
        <p:spPr>
          <a:xfrm flipH="1" flipV="1">
            <a:off x="1151632" y="1696247"/>
            <a:ext cx="612056" cy="45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7D5EE040-1A98-49E0-9B4A-F437E2B6BBF8}"/>
              </a:ext>
            </a:extLst>
          </p:cNvPr>
          <p:cNvSpPr/>
          <p:nvPr/>
        </p:nvSpPr>
        <p:spPr>
          <a:xfrm>
            <a:off x="1007632" y="162423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xmlns="" id="{99F4FD7B-1D60-4727-B21B-F5B4A7DFA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55882"/>
              </p:ext>
            </p:extLst>
          </p:nvPr>
        </p:nvGraphicFramePr>
        <p:xfrm>
          <a:off x="179512" y="1498600"/>
          <a:ext cx="757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37" imgW="419040" imgH="203040" progId="Equation.DSMT4">
                  <p:embed/>
                </p:oleObj>
              </mc:Choice>
              <mc:Fallback>
                <p:oleObj name="Equation" r:id="rId37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9512" y="1498600"/>
                        <a:ext cx="75723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xmlns="" id="{872034C6-9FD7-43C6-8507-0C2DD70FF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68380"/>
              </p:ext>
            </p:extLst>
          </p:nvPr>
        </p:nvGraphicFramePr>
        <p:xfrm>
          <a:off x="6154611" y="1657759"/>
          <a:ext cx="226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39" imgW="2260440" imgH="419040" progId="Equation.DSMT4">
                  <p:embed/>
                </p:oleObj>
              </mc:Choice>
              <mc:Fallback>
                <p:oleObj name="Equation" r:id="rId39" imgW="2260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154611" y="1657759"/>
                        <a:ext cx="226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6F18EB8B-5271-4F03-B436-6E4E4C1B9917}"/>
              </a:ext>
            </a:extLst>
          </p:cNvPr>
          <p:cNvSpPr/>
          <p:nvPr/>
        </p:nvSpPr>
        <p:spPr>
          <a:xfrm>
            <a:off x="1761902" y="621585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xmlns="" id="{7843BE4A-2D75-4E87-8616-DFC2EA1D5F64}"/>
              </a:ext>
            </a:extLst>
          </p:cNvPr>
          <p:cNvCxnSpPr>
            <a:cxnSpLocks/>
          </p:cNvCxnSpPr>
          <p:nvPr/>
        </p:nvCxnSpPr>
        <p:spPr>
          <a:xfrm flipH="1" flipV="1">
            <a:off x="1115170" y="6309319"/>
            <a:ext cx="655338" cy="1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xmlns="" id="{59C18E9D-6E7D-4601-AF4B-E58CD52F5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33480"/>
              </p:ext>
            </p:extLst>
          </p:nvPr>
        </p:nvGraphicFramePr>
        <p:xfrm>
          <a:off x="609019" y="6103849"/>
          <a:ext cx="340306" cy="23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41" imgW="253800" imgH="177480" progId="Equation.DSMT4">
                  <p:embed/>
                </p:oleObj>
              </mc:Choice>
              <mc:Fallback>
                <p:oleObj name="Equation" r:id="rId41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09019" y="6103849"/>
                        <a:ext cx="340306" cy="23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9B61E84B-3EF7-4927-B042-71EF884AEDF2}"/>
              </a:ext>
            </a:extLst>
          </p:cNvPr>
          <p:cNvSpPr/>
          <p:nvPr/>
        </p:nvSpPr>
        <p:spPr>
          <a:xfrm>
            <a:off x="1043624" y="623731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52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C038AC-F901-4C89-A64F-71C3F62FAA3A}"/>
              </a:ext>
            </a:extLst>
          </p:cNvPr>
          <p:cNvSpPr/>
          <p:nvPr/>
        </p:nvSpPr>
        <p:spPr>
          <a:xfrm>
            <a:off x="1579662" y="1060706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1E50CA1-3D43-4626-849F-5AC16CC7D559}"/>
              </a:ext>
            </a:extLst>
          </p:cNvPr>
          <p:cNvSpPr/>
          <p:nvPr/>
        </p:nvSpPr>
        <p:spPr>
          <a:xfrm>
            <a:off x="2335746" y="1724474"/>
            <a:ext cx="936104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2B7F293-5205-4148-86CA-F9FEACB6A59A}"/>
              </a:ext>
            </a:extLst>
          </p:cNvPr>
          <p:cNvSpPr/>
          <p:nvPr/>
        </p:nvSpPr>
        <p:spPr>
          <a:xfrm>
            <a:off x="1579662" y="3188599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56896"/>
              </p:ext>
            </p:extLst>
          </p:nvPr>
        </p:nvGraphicFramePr>
        <p:xfrm>
          <a:off x="2589392" y="1127455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9392" y="1127455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C9384C14-8FC8-4C09-BB7B-A3A4A7674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16812"/>
              </p:ext>
            </p:extLst>
          </p:nvPr>
        </p:nvGraphicFramePr>
        <p:xfrm>
          <a:off x="2639074" y="2029902"/>
          <a:ext cx="409451" cy="56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9074" y="2029902"/>
                        <a:ext cx="409451" cy="56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56518"/>
              </p:ext>
            </p:extLst>
          </p:nvPr>
        </p:nvGraphicFramePr>
        <p:xfrm>
          <a:off x="2595104" y="3285531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5104" y="3285531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7039C8FD-4B64-4B1B-9B32-BBC5CE289BCB}"/>
              </a:ext>
            </a:extLst>
          </p:cNvPr>
          <p:cNvCxnSpPr/>
          <p:nvPr/>
        </p:nvCxnSpPr>
        <p:spPr>
          <a:xfrm>
            <a:off x="1547664" y="4810869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B6E3E232-82E7-4CDA-86C4-0CA6485D3B77}"/>
              </a:ext>
            </a:extLst>
          </p:cNvPr>
          <p:cNvCxnSpPr/>
          <p:nvPr/>
        </p:nvCxnSpPr>
        <p:spPr>
          <a:xfrm flipH="1">
            <a:off x="4283968" y="1098053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4283968" y="1735057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3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4828034" y="1111436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48001"/>
              </p:ext>
            </p:extLst>
          </p:nvPr>
        </p:nvGraphicFramePr>
        <p:xfrm>
          <a:off x="5189538" y="1125538"/>
          <a:ext cx="1514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9" imgW="863280" imgH="253800" progId="Equation.DSMT4">
                  <p:embed/>
                </p:oleObj>
              </mc:Choice>
              <mc:Fallback>
                <p:oleObj name="Equation" r:id="rId9" imgW="863280" imgH="253800" progId="Equation.DSMT4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9538" y="1125538"/>
                        <a:ext cx="15144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33006"/>
              </p:ext>
            </p:extLst>
          </p:nvPr>
        </p:nvGraphicFramePr>
        <p:xfrm>
          <a:off x="2143424" y="4368008"/>
          <a:ext cx="17002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1" imgW="914400" imgH="253800" progId="Equation.DSMT4">
                  <p:embed/>
                </p:oleObj>
              </mc:Choice>
              <mc:Fallback>
                <p:oleObj name="Equation" r:id="rId11" imgW="914400" imgH="253800" progId="Equation.DSMT4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43424" y="4368008"/>
                        <a:ext cx="170021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17">
            <a:extLst>
              <a:ext uri="{FF2B5EF4-FFF2-40B4-BE49-F238E27FC236}">
                <a16:creationId xmlns:a16="http://schemas.microsoft.com/office/drawing/2014/main" xmlns="" id="{083BF813-4192-4D92-ABBB-03862C8A2CA8}"/>
              </a:ext>
            </a:extLst>
          </p:cNvPr>
          <p:cNvCxnSpPr/>
          <p:nvPr/>
        </p:nvCxnSpPr>
        <p:spPr>
          <a:xfrm>
            <a:off x="1763688" y="2252495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57305"/>
              </p:ext>
            </p:extLst>
          </p:nvPr>
        </p:nvGraphicFramePr>
        <p:xfrm>
          <a:off x="3403600" y="1871663"/>
          <a:ext cx="1236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3" imgW="825480" imgH="253800" progId="Equation.DSMT4">
                  <p:embed/>
                </p:oleObj>
              </mc:Choice>
              <mc:Fallback>
                <p:oleObj name="Equation" r:id="rId13" imgW="825480" imgH="25380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03600" y="1871663"/>
                        <a:ext cx="12366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de seta reta 19">
            <a:extLst>
              <a:ext uri="{FF2B5EF4-FFF2-40B4-BE49-F238E27FC236}">
                <a16:creationId xmlns:a16="http://schemas.microsoft.com/office/drawing/2014/main" xmlns="" id="{F169267F-A3CD-4D87-A123-A48A41DC21C0}"/>
              </a:ext>
            </a:extLst>
          </p:cNvPr>
          <p:cNvCxnSpPr/>
          <p:nvPr/>
        </p:nvCxnSpPr>
        <p:spPr>
          <a:xfrm>
            <a:off x="1573932" y="558001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3404"/>
              </p:ext>
            </p:extLst>
          </p:nvPr>
        </p:nvGraphicFramePr>
        <p:xfrm>
          <a:off x="2159000" y="219075"/>
          <a:ext cx="1292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5" imgW="927000" imgH="253800" progId="Equation.DSMT4">
                  <p:embed/>
                </p:oleObj>
              </mc:Choice>
              <mc:Fallback>
                <p:oleObj name="Equation" r:id="rId15" imgW="927000" imgH="253800" progId="Equation.DSMT4">
                  <p:embed/>
                  <p:pic>
                    <p:nvPicPr>
                      <p:cNvPr id="21" name="Objeto 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59000" y="219075"/>
                        <a:ext cx="12922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46D80EC0-BB61-48D0-9E52-97DDCCCE4583}"/>
              </a:ext>
            </a:extLst>
          </p:cNvPr>
          <p:cNvCxnSpPr/>
          <p:nvPr/>
        </p:nvCxnSpPr>
        <p:spPr>
          <a:xfrm flipH="1">
            <a:off x="4278238" y="3186285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050DA515-1E61-4F41-899E-E56F05CE48F9}"/>
              </a:ext>
            </a:extLst>
          </p:cNvPr>
          <p:cNvCxnSpPr/>
          <p:nvPr/>
        </p:nvCxnSpPr>
        <p:spPr>
          <a:xfrm flipH="1">
            <a:off x="4278238" y="3823289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3">
            <a:extLst>
              <a:ext uri="{FF2B5EF4-FFF2-40B4-BE49-F238E27FC236}">
                <a16:creationId xmlns:a16="http://schemas.microsoft.com/office/drawing/2014/main" xmlns="" id="{BC75328A-FE0C-4FF9-959A-1B29BB18FD23}"/>
              </a:ext>
            </a:extLst>
          </p:cNvPr>
          <p:cNvCxnSpPr/>
          <p:nvPr/>
        </p:nvCxnSpPr>
        <p:spPr>
          <a:xfrm>
            <a:off x="4822304" y="3199668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5CDCFA23-2F41-46A9-9299-FC6EC4B8D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96752"/>
              </p:ext>
            </p:extLst>
          </p:nvPr>
        </p:nvGraphicFramePr>
        <p:xfrm>
          <a:off x="5203825" y="3254375"/>
          <a:ext cx="1535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03825" y="3254375"/>
                        <a:ext cx="1535113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CB432E7E-B9CD-468E-BFD2-DC7A8144B09D}"/>
              </a:ext>
            </a:extLst>
          </p:cNvPr>
          <p:cNvCxnSpPr/>
          <p:nvPr/>
        </p:nvCxnSpPr>
        <p:spPr>
          <a:xfrm>
            <a:off x="4022204" y="188640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BE2D9602-8CB9-44CC-84FD-F05221B801C6}"/>
              </a:ext>
            </a:extLst>
          </p:cNvPr>
          <p:cNvCxnSpPr/>
          <p:nvPr/>
        </p:nvCxnSpPr>
        <p:spPr>
          <a:xfrm>
            <a:off x="1573932" y="188640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535546" y="1724474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EF8817B7-EC88-4382-8D98-10C85B46EAD3}"/>
              </a:ext>
            </a:extLst>
          </p:cNvPr>
          <p:cNvCxnSpPr/>
          <p:nvPr/>
        </p:nvCxnSpPr>
        <p:spPr>
          <a:xfrm flipH="1">
            <a:off x="535546" y="3171261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9">
            <a:extLst>
              <a:ext uri="{FF2B5EF4-FFF2-40B4-BE49-F238E27FC236}">
                <a16:creationId xmlns:a16="http://schemas.microsoft.com/office/drawing/2014/main" xmlns="" id="{E49FD8EE-C088-4371-9643-D546386D0E09}"/>
              </a:ext>
            </a:extLst>
          </p:cNvPr>
          <p:cNvCxnSpPr/>
          <p:nvPr/>
        </p:nvCxnSpPr>
        <p:spPr>
          <a:xfrm flipV="1">
            <a:off x="1187624" y="1726118"/>
            <a:ext cx="0" cy="146248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xmlns="" id="{FF39D584-A595-4A87-AE3C-B7CB1DD52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25616"/>
              </p:ext>
            </p:extLst>
          </p:nvPr>
        </p:nvGraphicFramePr>
        <p:xfrm>
          <a:off x="31750" y="2279650"/>
          <a:ext cx="11064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9" imgW="914400" imgH="253800" progId="Equation.DSMT4">
                  <p:embed/>
                </p:oleObj>
              </mc:Choice>
              <mc:Fallback>
                <p:oleObj name="Equation" r:id="rId19" imgW="914400" imgH="25380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750" y="2279650"/>
                        <a:ext cx="1106488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/>
          <p:nvPr/>
        </p:nvCxnSpPr>
        <p:spPr>
          <a:xfrm>
            <a:off x="3271850" y="2252495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3995936" y="3962300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1547664" y="3962300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771816" y="314096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0F366E55-DBA6-4603-A546-0C0AEA80000B}"/>
              </a:ext>
            </a:extLst>
          </p:cNvPr>
          <p:cNvSpPr/>
          <p:nvPr/>
        </p:nvSpPr>
        <p:spPr>
          <a:xfrm>
            <a:off x="2771800" y="37890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xmlns="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09726"/>
              </p:ext>
            </p:extLst>
          </p:nvPr>
        </p:nvGraphicFramePr>
        <p:xfrm>
          <a:off x="2722563" y="2811463"/>
          <a:ext cx="303654" cy="3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22563" y="2811463"/>
                        <a:ext cx="303654" cy="32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xmlns="" id="{BA052C64-6C13-4612-A66A-8D4A52495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80691"/>
              </p:ext>
            </p:extLst>
          </p:nvPr>
        </p:nvGraphicFramePr>
        <p:xfrm>
          <a:off x="2722563" y="3965574"/>
          <a:ext cx="289806" cy="31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22563" y="3965574"/>
                        <a:ext cx="289806" cy="31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58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323528" y="21999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Tensão Normal no Ponto A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67AF8EAF-D83C-4DF1-9207-46A4807FB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907380"/>
              </p:ext>
            </p:extLst>
          </p:nvPr>
        </p:nvGraphicFramePr>
        <p:xfrm>
          <a:off x="326624" y="589330"/>
          <a:ext cx="88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888840" imgH="1015920" progId="Equation.DSMT4">
                  <p:embed/>
                </p:oleObj>
              </mc:Choice>
              <mc:Fallback>
                <p:oleObj name="Equation" r:id="rId3" imgW="8888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624" y="589330"/>
                        <a:ext cx="889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434B4E0D-7005-453F-90A3-111D19C5B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97134"/>
              </p:ext>
            </p:extLst>
          </p:nvPr>
        </p:nvGraphicFramePr>
        <p:xfrm>
          <a:off x="249238" y="2133600"/>
          <a:ext cx="53975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5397480" imgH="2438280" progId="Equation.DSMT4">
                  <p:embed/>
                </p:oleObj>
              </mc:Choice>
              <mc:Fallback>
                <p:oleObj name="Equation" r:id="rId5" imgW="5397480" imgH="243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238" y="2133600"/>
                        <a:ext cx="53975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70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0BCAADEE-ACA0-4305-9AF1-0B2698E82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68958"/>
              </p:ext>
            </p:extLst>
          </p:nvPr>
        </p:nvGraphicFramePr>
        <p:xfrm>
          <a:off x="666750" y="385763"/>
          <a:ext cx="58039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5803560" imgH="2133360" progId="Equation.DSMT4">
                  <p:embed/>
                </p:oleObj>
              </mc:Choice>
              <mc:Fallback>
                <p:oleObj name="Equation" r:id="rId3" imgW="580356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" y="385763"/>
                        <a:ext cx="58039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3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2C038AC-F901-4C89-A64F-71C3F62FAA3A}"/>
              </a:ext>
            </a:extLst>
          </p:cNvPr>
          <p:cNvSpPr/>
          <p:nvPr/>
        </p:nvSpPr>
        <p:spPr>
          <a:xfrm>
            <a:off x="3661196" y="1492754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1E50CA1-3D43-4626-849F-5AC16CC7D559}"/>
              </a:ext>
            </a:extLst>
          </p:cNvPr>
          <p:cNvSpPr/>
          <p:nvPr/>
        </p:nvSpPr>
        <p:spPr>
          <a:xfrm>
            <a:off x="4417280" y="2156522"/>
            <a:ext cx="936104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2B7F293-5205-4148-86CA-F9FEACB6A59A}"/>
              </a:ext>
            </a:extLst>
          </p:cNvPr>
          <p:cNvSpPr/>
          <p:nvPr/>
        </p:nvSpPr>
        <p:spPr>
          <a:xfrm>
            <a:off x="3661196" y="3620647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98782"/>
              </p:ext>
            </p:extLst>
          </p:nvPr>
        </p:nvGraphicFramePr>
        <p:xfrm>
          <a:off x="4670926" y="1559503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0926" y="1559503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066768"/>
              </p:ext>
            </p:extLst>
          </p:nvPr>
        </p:nvGraphicFramePr>
        <p:xfrm>
          <a:off x="3881226" y="3717032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1226" y="3717032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7039C8FD-4B64-4B1B-9B32-BBC5CE289BCB}"/>
              </a:ext>
            </a:extLst>
          </p:cNvPr>
          <p:cNvCxnSpPr/>
          <p:nvPr/>
        </p:nvCxnSpPr>
        <p:spPr>
          <a:xfrm>
            <a:off x="3629198" y="5242917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B6E3E232-82E7-4CDA-86C4-0CA6485D3B77}"/>
              </a:ext>
            </a:extLst>
          </p:cNvPr>
          <p:cNvCxnSpPr/>
          <p:nvPr/>
        </p:nvCxnSpPr>
        <p:spPr>
          <a:xfrm flipH="1">
            <a:off x="6365502" y="1530101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6365502" y="2167105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6909568" y="1543484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24632"/>
              </p:ext>
            </p:extLst>
          </p:nvPr>
        </p:nvGraphicFramePr>
        <p:xfrm>
          <a:off x="7192963" y="1557338"/>
          <a:ext cx="16716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7" imgW="952200" imgH="253800" progId="Equation.DSMT4">
                  <p:embed/>
                </p:oleObj>
              </mc:Choice>
              <mc:Fallback>
                <p:oleObj name="Equation" r:id="rId7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2963" y="1557338"/>
                        <a:ext cx="16716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05317"/>
              </p:ext>
            </p:extLst>
          </p:nvPr>
        </p:nvGraphicFramePr>
        <p:xfrm>
          <a:off x="3899295" y="4769842"/>
          <a:ext cx="17478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9295" y="4769842"/>
                        <a:ext cx="174783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25617"/>
              </p:ext>
            </p:extLst>
          </p:nvPr>
        </p:nvGraphicFramePr>
        <p:xfrm>
          <a:off x="2424439" y="3057575"/>
          <a:ext cx="1408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4439" y="3057575"/>
                        <a:ext cx="14081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de seta reta 19">
            <a:extLst>
              <a:ext uri="{FF2B5EF4-FFF2-40B4-BE49-F238E27FC236}">
                <a16:creationId xmlns:a16="http://schemas.microsoft.com/office/drawing/2014/main" xmlns="" id="{F169267F-A3CD-4D87-A123-A48A41DC21C0}"/>
              </a:ext>
            </a:extLst>
          </p:cNvPr>
          <p:cNvCxnSpPr/>
          <p:nvPr/>
        </p:nvCxnSpPr>
        <p:spPr>
          <a:xfrm>
            <a:off x="3655466" y="990049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485090"/>
              </p:ext>
            </p:extLst>
          </p:nvPr>
        </p:nvGraphicFramePr>
        <p:xfrm>
          <a:off x="4232275" y="650875"/>
          <a:ext cx="1309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13" imgW="939600" imgH="253800" progId="Equation.DSMT4">
                  <p:embed/>
                </p:oleObj>
              </mc:Choice>
              <mc:Fallback>
                <p:oleObj name="Equation" r:id="rId13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32275" y="650875"/>
                        <a:ext cx="1309688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CB432E7E-B9CD-468E-BFD2-DC7A8144B09D}"/>
              </a:ext>
            </a:extLst>
          </p:cNvPr>
          <p:cNvCxnSpPr/>
          <p:nvPr/>
        </p:nvCxnSpPr>
        <p:spPr>
          <a:xfrm>
            <a:off x="6103738" y="620688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BE2D9602-8CB9-44CC-84FD-F05221B801C6}"/>
              </a:ext>
            </a:extLst>
          </p:cNvPr>
          <p:cNvCxnSpPr/>
          <p:nvPr/>
        </p:nvCxnSpPr>
        <p:spPr>
          <a:xfrm>
            <a:off x="3655466" y="620688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1791308" y="3944683"/>
            <a:ext cx="1700572" cy="55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/>
          <p:nvPr/>
        </p:nvCxnSpPr>
        <p:spPr>
          <a:xfrm>
            <a:off x="5353384" y="3195290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6077470" y="4394348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3629198" y="4394348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853350" y="35730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0F366E55-DBA6-4603-A546-0C0AEA80000B}"/>
              </a:ext>
            </a:extLst>
          </p:cNvPr>
          <p:cNvSpPr/>
          <p:nvPr/>
        </p:nvSpPr>
        <p:spPr>
          <a:xfrm>
            <a:off x="4853334" y="422108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xmlns="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60980"/>
              </p:ext>
            </p:extLst>
          </p:nvPr>
        </p:nvGraphicFramePr>
        <p:xfrm>
          <a:off x="4804097" y="3243511"/>
          <a:ext cx="303654" cy="3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5" imgW="152280" imgH="164880" progId="Equation.DSMT4">
                  <p:embed/>
                </p:oleObj>
              </mc:Choice>
              <mc:Fallback>
                <p:oleObj name="Equation" r:id="rId1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04097" y="3243511"/>
                        <a:ext cx="303654" cy="32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xmlns="" id="{BA052C64-6C13-4612-A66A-8D4A52495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77406"/>
              </p:ext>
            </p:extLst>
          </p:nvPr>
        </p:nvGraphicFramePr>
        <p:xfrm>
          <a:off x="4804097" y="4397622"/>
          <a:ext cx="289806" cy="31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4097" y="4397622"/>
                        <a:ext cx="289806" cy="31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reto 38"/>
          <p:cNvCxnSpPr>
            <a:stCxn id="51" idx="3"/>
          </p:cNvCxnSpPr>
          <p:nvPr/>
        </p:nvCxnSpPr>
        <p:spPr>
          <a:xfrm>
            <a:off x="1715319" y="2865447"/>
            <a:ext cx="6817121" cy="2313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23528" y="2680781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 Neutra</a:t>
            </a:r>
          </a:p>
        </p:txBody>
      </p:sp>
      <p:cxnSp>
        <p:nvCxnSpPr>
          <p:cNvPr id="54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/>
          <p:nvPr/>
        </p:nvCxnSpPr>
        <p:spPr>
          <a:xfrm>
            <a:off x="3832552" y="3212976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6306999" y="2951247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290136"/>
              </p:ext>
            </p:extLst>
          </p:nvPr>
        </p:nvGraphicFramePr>
        <p:xfrm>
          <a:off x="6528655" y="3014086"/>
          <a:ext cx="11858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9" imgW="622080" imgH="253800" progId="Equation.DSMT4">
                  <p:embed/>
                </p:oleObj>
              </mc:Choice>
              <mc:Fallback>
                <p:oleObj name="Equation" r:id="rId19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28655" y="3014086"/>
                        <a:ext cx="118586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2123728" y="2951247"/>
            <a:ext cx="0" cy="99343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to 11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319994"/>
              </p:ext>
            </p:extLst>
          </p:nvPr>
        </p:nvGraphicFramePr>
        <p:xfrm>
          <a:off x="364978" y="3166860"/>
          <a:ext cx="157697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21" imgW="927000" imgH="253800" progId="Equation.DSMT4">
                  <p:embed/>
                </p:oleObj>
              </mc:Choice>
              <mc:Fallback>
                <p:oleObj name="Equation" r:id="rId21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4978" y="3166860"/>
                        <a:ext cx="157697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7877670" y="2951247"/>
            <a:ext cx="0" cy="1269841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6213102" y="4239571"/>
            <a:ext cx="2319338" cy="184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1" name="Objeto 112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844145"/>
              </p:ext>
            </p:extLst>
          </p:nvPr>
        </p:nvGraphicFramePr>
        <p:xfrm>
          <a:off x="7898561" y="3402676"/>
          <a:ext cx="1243479" cy="34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23" imgW="927000" imgH="253800" progId="Equation.DSMT4">
                  <p:embed/>
                </p:oleObj>
              </mc:Choice>
              <mc:Fallback>
                <p:oleObj name="Equation" r:id="rId2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98561" y="3402676"/>
                        <a:ext cx="1243479" cy="340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6213102" y="3588250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369127"/>
              </p:ext>
            </p:extLst>
          </p:nvPr>
        </p:nvGraphicFramePr>
        <p:xfrm>
          <a:off x="522288" y="817563"/>
          <a:ext cx="58039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5803560" imgH="2133360" progId="Equation.DSMT4">
                  <p:embed/>
                </p:oleObj>
              </mc:Choice>
              <mc:Fallback>
                <p:oleObj name="Equation" r:id="rId3" imgW="580356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288" y="817563"/>
                        <a:ext cx="58039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323528" y="21999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Tensão Normal no Ponto B</a:t>
            </a:r>
          </a:p>
        </p:txBody>
      </p:sp>
    </p:spTree>
    <p:extLst>
      <p:ext uri="{BB962C8B-B14F-4D97-AF65-F5344CB8AC3E}">
        <p14:creationId xmlns:p14="http://schemas.microsoft.com/office/powerpoint/2010/main" val="4194412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45</Words>
  <Application>Microsoft Office PowerPoint</Application>
  <PresentationFormat>Apresentação na tela (4:3)</PresentationFormat>
  <Paragraphs>24</Paragraphs>
  <Slides>31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Tema do Office</vt:lpstr>
      <vt:lpstr>Equation</vt:lpstr>
      <vt:lpstr>MathType 7.0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Felipe</cp:lastModifiedBy>
  <cp:revision>210</cp:revision>
  <dcterms:created xsi:type="dcterms:W3CDTF">2021-05-01T10:54:26Z</dcterms:created>
  <dcterms:modified xsi:type="dcterms:W3CDTF">2021-05-03T17:57:32Z</dcterms:modified>
</cp:coreProperties>
</file>